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36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8202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3820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82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937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5928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2234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302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2142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8146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8876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146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6385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6551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35162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2139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3281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5855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E25034-523C-4C61-9E52-6ECE08F1247F}" type="datetimeFigureOut"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6/11/2020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892432-A31D-4365-A283-F3627A714766}" type="slidenum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33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593854"/>
            <a:ext cx="8825658" cy="2677648"/>
          </a:xfrm>
        </p:spPr>
        <p:txBody>
          <a:bodyPr>
            <a:normAutofit/>
          </a:bodyPr>
          <a:lstStyle/>
          <a:p>
            <a:pPr algn="ctr"/>
            <a:r>
              <a:rPr lang="lt-LT" sz="7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Ink Free" panose="03080402000500000000" pitchFamily="66" charset="0"/>
              </a:rPr>
              <a:t>,,Keliauju po kūrybos                                              šalį‘‘</a:t>
            </a:r>
            <a:endParaRPr lang="en-US" sz="7200" dirty="0">
              <a:solidFill>
                <a:schemeClr val="accent6">
                  <a:lumMod val="60000"/>
                  <a:lumOff val="40000"/>
                </a:schemeClr>
              </a:solidFill>
              <a:latin typeface="Ink Free" panose="030804020005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 smtClean="0"/>
              <a:t>Vilniaus </a:t>
            </a:r>
            <a:r>
              <a:rPr lang="en-US" dirty="0" err="1" smtClean="0"/>
              <a:t>Naujinink</a:t>
            </a:r>
            <a:r>
              <a:rPr lang="lt-LT" dirty="0" smtClean="0"/>
              <a:t>ų mokyklos dailės būrelis.</a:t>
            </a:r>
          </a:p>
          <a:p>
            <a:r>
              <a:rPr lang="lt-LT" sz="1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Dailės mokytoja metodininkė   Rima Vaitkevičiūtė</a:t>
            </a:r>
            <a:endParaRPr lang="en-US" sz="12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85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97">
        <p14:vortex dir="r"/>
      </p:transition>
    </mc:Choice>
    <mc:Fallback xmlns="">
      <p:transition spd="slow" advTm="140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973668"/>
            <a:ext cx="10318778" cy="5153364"/>
          </a:xfrm>
          <a:pattFill prst="pct5">
            <a:fgClr>
              <a:schemeClr val="accent1">
                <a:lumMod val="40000"/>
                <a:lumOff val="60000"/>
              </a:schemeClr>
            </a:fgClr>
            <a:bgClr>
              <a:schemeClr val="accent2">
                <a:lumMod val="20000"/>
                <a:lumOff val="80000"/>
              </a:schemeClr>
            </a:bgClr>
          </a:pattFill>
        </p:spPr>
        <p:txBody>
          <a:bodyPr>
            <a:normAutofit lnSpcReduction="10000"/>
          </a:bodyPr>
          <a:lstStyle/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Dobrovolskytė Kornelija 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Kibickaitė Austėja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Klimas Bernardas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Maksimova Gabrielė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Menčinskaitė Rugilė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Puidokaitė Ema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Rancev Vitalijus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Senkevičius Danielius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Sirotenko Oskar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Stasiulionis Nikolas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Šatinskaitė Rusnė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Valančiauskaitė Auksė</a:t>
            </a:r>
          </a:p>
          <a:p>
            <a:r>
              <a:rPr lang="lt-LT" dirty="0" smtClean="0">
                <a:solidFill>
                  <a:schemeClr val="accent6">
                    <a:lumMod val="50000"/>
                  </a:schemeClr>
                </a:solidFill>
              </a:rPr>
              <a:t>Vickaitė Greta</a:t>
            </a:r>
            <a:endParaRPr lang="lt-LT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82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2"/>
    </mc:Choice>
    <mc:Fallback xmlns="">
      <p:transition spd="slow" advTm="1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118" y="0"/>
            <a:ext cx="5285764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671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170" y="0"/>
            <a:ext cx="7183659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244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151" y="0"/>
            <a:ext cx="3855697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230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accent1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151" y="0"/>
            <a:ext cx="3855697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864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00206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151" y="0"/>
            <a:ext cx="3855697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1669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rgbClr val="00642D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578" y="0"/>
            <a:ext cx="4712844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4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accent1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195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rgbClr val="FFD34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380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tx1">
              <a:lumMod val="95000"/>
              <a:lumOff val="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80" y="277376"/>
            <a:ext cx="7736840" cy="6357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331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350" y="203200"/>
            <a:ext cx="4800600" cy="6400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4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rgbClr val="C092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646" y="338722"/>
            <a:ext cx="4045783" cy="6052619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94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rgbClr val="679E2A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1920" y="360680"/>
            <a:ext cx="6273800" cy="627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4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00642D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1346"/>
            <a:ext cx="4847590" cy="64634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480" y="191345"/>
            <a:ext cx="4847590" cy="646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2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rgbClr val="C0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68320" y="386080"/>
            <a:ext cx="6035040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2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rgbClr val="0070C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293" y="396240"/>
            <a:ext cx="5129893" cy="6187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657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rgbClr val="0070C0"/>
          </a:fgClr>
          <a:bgClr>
            <a:srgbClr val="E6A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76" y="3810000"/>
            <a:ext cx="5289132" cy="28305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76" y="215900"/>
            <a:ext cx="3703899" cy="34747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297" y="233680"/>
            <a:ext cx="2602230" cy="34696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010" y="233680"/>
            <a:ext cx="4533900" cy="640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53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75C4FF"/>
          </a:fgClr>
          <a:bgClr>
            <a:srgbClr val="00589A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120" y="152400"/>
            <a:ext cx="43688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61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FD347"/>
          </a:fgClr>
          <a:bgClr>
            <a:srgbClr val="FFDA65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2" y="162560"/>
            <a:ext cx="9768838" cy="651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2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rgbClr val="FFDA65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740" y="238759"/>
            <a:ext cx="9624060" cy="641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2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FC000"/>
          </a:fgClr>
          <a:bgClr>
            <a:srgbClr val="FFFF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480" y="198120"/>
            <a:ext cx="9654540" cy="643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6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60" y="160866"/>
            <a:ext cx="9542780" cy="636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7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Plačiaekranė</PresentationFormat>
  <Paragraphs>16</Paragraphs>
  <Slides>23</Slides>
  <Notes>0</Notes>
  <HiddenSlides>0</HiddenSlides>
  <MMClips>2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23</vt:i4>
      </vt:variant>
    </vt:vector>
  </HeadingPairs>
  <TitlesOfParts>
    <vt:vector size="28" baseType="lpstr">
      <vt:lpstr>Arial</vt:lpstr>
      <vt:lpstr>Century Gothic</vt:lpstr>
      <vt:lpstr>Ink Free</vt:lpstr>
      <vt:lpstr>Wingdings 3</vt:lpstr>
      <vt:lpstr>Ion Boardroom</vt:lpstr>
      <vt:lpstr>,,Keliauju po kūrybos                                              šalį‘‘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,,Keliauju po kūrybos                                              šalį‘‘</dc:title>
  <dc:creator>Regina</dc:creator>
  <cp:lastModifiedBy>Regina</cp:lastModifiedBy>
  <cp:revision>1</cp:revision>
  <dcterms:created xsi:type="dcterms:W3CDTF">2020-06-10T21:59:58Z</dcterms:created>
  <dcterms:modified xsi:type="dcterms:W3CDTF">2020-06-10T22:00:50Z</dcterms:modified>
</cp:coreProperties>
</file>