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303" r:id="rId2"/>
    <p:sldId id="304" r:id="rId3"/>
    <p:sldId id="305" r:id="rId4"/>
    <p:sldId id="306" r:id="rId5"/>
    <p:sldId id="307" r:id="rId6"/>
    <p:sldId id="308" r:id="rId7"/>
    <p:sldId id="263" r:id="rId8"/>
    <p:sldId id="264" r:id="rId9"/>
    <p:sldId id="266" r:id="rId10"/>
    <p:sldId id="267" r:id="rId11"/>
    <p:sldId id="268" r:id="rId12"/>
    <p:sldId id="282" r:id="rId13"/>
    <p:sldId id="283" r:id="rId14"/>
    <p:sldId id="284" r:id="rId15"/>
    <p:sldId id="285" r:id="rId16"/>
    <p:sldId id="286" r:id="rId17"/>
    <p:sldId id="287" r:id="rId18"/>
    <p:sldId id="288" r:id="rId19"/>
    <p:sldId id="289" r:id="rId20"/>
    <p:sldId id="290" r:id="rId21"/>
    <p:sldId id="291" r:id="rId22"/>
    <p:sldId id="292" r:id="rId23"/>
    <p:sldId id="293" r:id="rId24"/>
    <p:sldId id="294" r:id="rId25"/>
    <p:sldId id="295" r:id="rId26"/>
    <p:sldId id="296" r:id="rId27"/>
    <p:sldId id="297" r:id="rId28"/>
    <p:sldId id="298" r:id="rId29"/>
    <p:sldId id="299" r:id="rId30"/>
    <p:sldId id="300" r:id="rId31"/>
    <p:sldId id="301" r:id="rId32"/>
    <p:sldId id="302" r:id="rId33"/>
    <p:sldId id="269" r:id="rId34"/>
    <p:sldId id="270" r:id="rId35"/>
    <p:sldId id="271" r:id="rId36"/>
    <p:sldId id="272" r:id="rId37"/>
    <p:sldId id="273" r:id="rId38"/>
    <p:sldId id="274" r:id="rId39"/>
    <p:sldId id="275" r:id="rId40"/>
    <p:sldId id="276" r:id="rId41"/>
    <p:sldId id="277" r:id="rId42"/>
    <p:sldId id="278" r:id="rId43"/>
    <p:sldId id="257" r:id="rId44"/>
    <p:sldId id="258" r:id="rId45"/>
    <p:sldId id="259" r:id="rId46"/>
    <p:sldId id="260" r:id="rId47"/>
    <p:sldId id="261" r:id="rId48"/>
    <p:sldId id="279" r:id="rId49"/>
    <p:sldId id="280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19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6637A-0D75-4B85-8708-E243E0893A4E}" type="datetimeFigureOut">
              <a:rPr lang="en-US" smtClean="0"/>
              <a:t>12/9/2020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AA1DC-FA23-4DFB-9343-10855961FB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4807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6637A-0D75-4B85-8708-E243E0893A4E}" type="datetimeFigureOut">
              <a:rPr lang="en-US" smtClean="0"/>
              <a:t>12/9/2020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AA1DC-FA23-4DFB-9343-10855961FB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54398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6637A-0D75-4B85-8708-E243E0893A4E}" type="datetimeFigureOut">
              <a:rPr lang="en-US" smtClean="0"/>
              <a:t>12/9/2020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AA1DC-FA23-4DFB-9343-10855961FB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59918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6637A-0D75-4B85-8708-E243E0893A4E}" type="datetimeFigureOut">
              <a:rPr lang="en-US" smtClean="0"/>
              <a:t>12/9/2020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AA1DC-FA23-4DFB-9343-10855961FB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57652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6637A-0D75-4B85-8708-E243E0893A4E}" type="datetimeFigureOut">
              <a:rPr lang="en-US" smtClean="0"/>
              <a:t>12/9/2020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AA1DC-FA23-4DFB-9343-10855961FB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73841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6637A-0D75-4B85-8708-E243E0893A4E}" type="datetimeFigureOut">
              <a:rPr lang="en-US" smtClean="0"/>
              <a:t>12/9/2020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AA1DC-FA23-4DFB-9343-10855961FB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4522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6637A-0D75-4B85-8708-E243E0893A4E}" type="datetimeFigureOut">
              <a:rPr lang="en-US" smtClean="0"/>
              <a:t>12/9/2020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AA1DC-FA23-4DFB-9343-10855961FB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64739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6637A-0D75-4B85-8708-E243E0893A4E}" type="datetimeFigureOut">
              <a:rPr lang="en-US" smtClean="0"/>
              <a:t>12/9/2020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AA1DC-FA23-4DFB-9343-10855961FB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97220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6637A-0D75-4B85-8708-E243E0893A4E}" type="datetimeFigureOut">
              <a:rPr lang="en-US" smtClean="0"/>
              <a:t>12/9/2020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AA1DC-FA23-4DFB-9343-10855961FB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536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6637A-0D75-4B85-8708-E243E0893A4E}" type="datetimeFigureOut">
              <a:rPr lang="en-US" smtClean="0"/>
              <a:t>12/9/2020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AA1DC-FA23-4DFB-9343-10855961FB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7359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6637A-0D75-4B85-8708-E243E0893A4E}" type="datetimeFigureOut">
              <a:rPr lang="en-US" smtClean="0"/>
              <a:t>12/9/2020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AA1DC-FA23-4DFB-9343-10855961FB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97559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6637A-0D75-4B85-8708-E243E0893A4E}" type="datetimeFigureOut">
              <a:rPr lang="en-US" smtClean="0"/>
              <a:t>12/9/2020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AA1DC-FA23-4DFB-9343-10855961FB00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245770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6637A-0D75-4B85-8708-E243E0893A4E}" type="datetimeFigureOut">
              <a:rPr lang="en-US" smtClean="0"/>
              <a:t>12/9/2020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AA1DC-FA23-4DFB-9343-10855961FB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6126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6637A-0D75-4B85-8708-E243E0893A4E}" type="datetimeFigureOut">
              <a:rPr lang="en-US" smtClean="0"/>
              <a:t>12/9/2020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AA1DC-FA23-4DFB-9343-10855961FB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51758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6637A-0D75-4B85-8708-E243E0893A4E}" type="datetimeFigureOut">
              <a:rPr lang="en-US" smtClean="0"/>
              <a:t>12/9/2020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AA1DC-FA23-4DFB-9343-10855961FB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42188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6637A-0D75-4B85-8708-E243E0893A4E}" type="datetimeFigureOut">
              <a:rPr lang="en-US" smtClean="0"/>
              <a:t>12/9/2020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AA1DC-FA23-4DFB-9343-10855961FB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78412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6637A-0D75-4B85-8708-E243E0893A4E}" type="datetimeFigureOut">
              <a:rPr lang="en-US" smtClean="0"/>
              <a:t>12/9/2020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AA1DC-FA23-4DFB-9343-10855961FB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685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9FE6637A-0D75-4B85-8708-E243E0893A4E}" type="datetimeFigureOut">
              <a:rPr lang="en-US" smtClean="0"/>
              <a:t>12/9/2020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AAA1DC-FA23-4DFB-9343-10855961FB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598556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Mokyt.Justina Grudzinskienė 1b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6533" y="2052638"/>
            <a:ext cx="5960709" cy="4195762"/>
          </a:xfrm>
        </p:spPr>
      </p:pic>
    </p:spTree>
    <p:extLst>
      <p:ext uri="{BB962C8B-B14F-4D97-AF65-F5344CB8AC3E}">
        <p14:creationId xmlns:p14="http://schemas.microsoft.com/office/powerpoint/2010/main" val="3173879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Patricija Grigalevičiūtė 7a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5910" y="2052638"/>
            <a:ext cx="6641955" cy="4195762"/>
          </a:xfrm>
        </p:spPr>
      </p:pic>
    </p:spTree>
    <p:extLst>
      <p:ext uri="{BB962C8B-B14F-4D97-AF65-F5344CB8AC3E}">
        <p14:creationId xmlns:p14="http://schemas.microsoft.com/office/powerpoint/2010/main" val="2319619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Tautvydas Pakeltis 7b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7847" y="2052638"/>
            <a:ext cx="5878081" cy="4195762"/>
          </a:xfrm>
        </p:spPr>
      </p:pic>
    </p:spTree>
    <p:extLst>
      <p:ext uri="{BB962C8B-B14F-4D97-AF65-F5344CB8AC3E}">
        <p14:creationId xmlns:p14="http://schemas.microsoft.com/office/powerpoint/2010/main" val="276662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Titas Bešėnas 6a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6955" y="2052638"/>
            <a:ext cx="5659866" cy="4195762"/>
          </a:xfrm>
        </p:spPr>
      </p:pic>
    </p:spTree>
    <p:extLst>
      <p:ext uri="{BB962C8B-B14F-4D97-AF65-F5344CB8AC3E}">
        <p14:creationId xmlns:p14="http://schemas.microsoft.com/office/powerpoint/2010/main" val="3874262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Titas Ickevičius 8b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5499" y="2052638"/>
            <a:ext cx="6662778" cy="4195762"/>
          </a:xfrm>
        </p:spPr>
      </p:pic>
    </p:spTree>
    <p:extLst>
      <p:ext uri="{BB962C8B-B14F-4D97-AF65-F5344CB8AC3E}">
        <p14:creationId xmlns:p14="http://schemas.microsoft.com/office/powerpoint/2010/main" val="2008941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Urtė Kairytė 5a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2437" y="2052638"/>
            <a:ext cx="6028901" cy="4195762"/>
          </a:xfrm>
        </p:spPr>
      </p:pic>
    </p:spTree>
    <p:extLst>
      <p:ext uri="{BB962C8B-B14F-4D97-AF65-F5344CB8AC3E}">
        <p14:creationId xmlns:p14="http://schemas.microsoft.com/office/powerpoint/2010/main" val="22142281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Abdulrahm Mkhalalati 6b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979" y="2052638"/>
            <a:ext cx="6387817" cy="4195762"/>
          </a:xfrm>
        </p:spPr>
      </p:pic>
    </p:spTree>
    <p:extLst>
      <p:ext uri="{BB962C8B-B14F-4D97-AF65-F5344CB8AC3E}">
        <p14:creationId xmlns:p14="http://schemas.microsoft.com/office/powerpoint/2010/main" val="35483314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Adomas Kriaučiūnas 7a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022" y="2052638"/>
            <a:ext cx="5611732" cy="4195762"/>
          </a:xfrm>
        </p:spPr>
      </p:pic>
    </p:spTree>
    <p:extLst>
      <p:ext uri="{BB962C8B-B14F-4D97-AF65-F5344CB8AC3E}">
        <p14:creationId xmlns:p14="http://schemas.microsoft.com/office/powerpoint/2010/main" val="3674682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Airidas Cicėnas 6b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0381" y="2052638"/>
            <a:ext cx="5593014" cy="4195762"/>
          </a:xfrm>
        </p:spPr>
      </p:pic>
    </p:spTree>
    <p:extLst>
      <p:ext uri="{BB962C8B-B14F-4D97-AF65-F5344CB8AC3E}">
        <p14:creationId xmlns:p14="http://schemas.microsoft.com/office/powerpoint/2010/main" val="3225517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Arijus Gliaudelis 5a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6617" y="2052638"/>
            <a:ext cx="5900541" cy="4195762"/>
          </a:xfrm>
        </p:spPr>
      </p:pic>
    </p:spTree>
    <p:extLst>
      <p:ext uri="{BB962C8B-B14F-4D97-AF65-F5344CB8AC3E}">
        <p14:creationId xmlns:p14="http://schemas.microsoft.com/office/powerpoint/2010/main" val="2103148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Atėnė Litvinavičiūtė 8a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655" y="2052638"/>
            <a:ext cx="4980465" cy="4195762"/>
          </a:xfrm>
        </p:spPr>
      </p:pic>
    </p:spTree>
    <p:extLst>
      <p:ext uri="{BB962C8B-B14F-4D97-AF65-F5344CB8AC3E}">
        <p14:creationId xmlns:p14="http://schemas.microsoft.com/office/powerpoint/2010/main" val="2922377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Emilija Filatova 7b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3513" y="2052638"/>
            <a:ext cx="3066750" cy="4195762"/>
          </a:xfrm>
        </p:spPr>
      </p:pic>
    </p:spTree>
    <p:extLst>
      <p:ext uri="{BB962C8B-B14F-4D97-AF65-F5344CB8AC3E}">
        <p14:creationId xmlns:p14="http://schemas.microsoft.com/office/powerpoint/2010/main" val="3483083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Emilija Višinskaitė 5a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9375" y="2078831"/>
            <a:ext cx="5915025" cy="4143375"/>
          </a:xfrm>
        </p:spPr>
      </p:pic>
    </p:spTree>
    <p:extLst>
      <p:ext uri="{BB962C8B-B14F-4D97-AF65-F5344CB8AC3E}">
        <p14:creationId xmlns:p14="http://schemas.microsoft.com/office/powerpoint/2010/main" val="4224623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Gabriel Aliaškevič 7b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7067" y="2052638"/>
            <a:ext cx="5579642" cy="4195762"/>
          </a:xfrm>
        </p:spPr>
      </p:pic>
    </p:spTree>
    <p:extLst>
      <p:ext uri="{BB962C8B-B14F-4D97-AF65-F5344CB8AC3E}">
        <p14:creationId xmlns:p14="http://schemas.microsoft.com/office/powerpoint/2010/main" val="1456321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Faustas Grigūnas 10a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4204" y="2052638"/>
            <a:ext cx="5985367" cy="4195762"/>
          </a:xfrm>
        </p:spPr>
      </p:pic>
    </p:spTree>
    <p:extLst>
      <p:ext uri="{BB962C8B-B14F-4D97-AF65-F5344CB8AC3E}">
        <p14:creationId xmlns:p14="http://schemas.microsoft.com/office/powerpoint/2010/main" val="3775595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Ernestas Stančaitis 7a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332" y="2052638"/>
            <a:ext cx="6007112" cy="4195762"/>
          </a:xfrm>
        </p:spPr>
      </p:pic>
    </p:spTree>
    <p:extLst>
      <p:ext uri="{BB962C8B-B14F-4D97-AF65-F5344CB8AC3E}">
        <p14:creationId xmlns:p14="http://schemas.microsoft.com/office/powerpoint/2010/main" val="2523207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Erika Masel 5a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235" y="2052638"/>
            <a:ext cx="6111305" cy="4195762"/>
          </a:xfrm>
        </p:spPr>
      </p:pic>
    </p:spTree>
    <p:extLst>
      <p:ext uri="{BB962C8B-B14F-4D97-AF65-F5344CB8AC3E}">
        <p14:creationId xmlns:p14="http://schemas.microsoft.com/office/powerpoint/2010/main" val="3521140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Ieva Juchnikaitė 10a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1384" y="2052638"/>
            <a:ext cx="5951008" cy="4195762"/>
          </a:xfrm>
        </p:spPr>
      </p:pic>
    </p:spTree>
    <p:extLst>
      <p:ext uri="{BB962C8B-B14F-4D97-AF65-F5344CB8AC3E}">
        <p14:creationId xmlns:p14="http://schemas.microsoft.com/office/powerpoint/2010/main" val="654047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Giedrė Simaitytė 8a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3997" y="2052638"/>
            <a:ext cx="3125782" cy="4195762"/>
          </a:xfrm>
        </p:spPr>
      </p:pic>
    </p:spTree>
    <p:extLst>
      <p:ext uri="{BB962C8B-B14F-4D97-AF65-F5344CB8AC3E}">
        <p14:creationId xmlns:p14="http://schemas.microsoft.com/office/powerpoint/2010/main" val="4139635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Gabrielė Baranovskytė 5b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3501" y="2052638"/>
            <a:ext cx="7986774" cy="4195762"/>
          </a:xfrm>
        </p:spPr>
      </p:pic>
    </p:spTree>
    <p:extLst>
      <p:ext uri="{BB962C8B-B14F-4D97-AF65-F5344CB8AC3E}">
        <p14:creationId xmlns:p14="http://schemas.microsoft.com/office/powerpoint/2010/main" val="2019310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Gabrielė Baltrušaitytė 10a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8280" y="2052638"/>
            <a:ext cx="5817215" cy="4195762"/>
          </a:xfrm>
        </p:spPr>
      </p:pic>
    </p:spTree>
    <p:extLst>
      <p:ext uri="{BB962C8B-B14F-4D97-AF65-F5344CB8AC3E}">
        <p14:creationId xmlns:p14="http://schemas.microsoft.com/office/powerpoint/2010/main" val="3146695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Kevinas Kornyšovas 8a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6594" y="2052638"/>
            <a:ext cx="2480588" cy="4195762"/>
          </a:xfrm>
        </p:spPr>
      </p:pic>
    </p:spTree>
    <p:extLst>
      <p:ext uri="{BB962C8B-B14F-4D97-AF65-F5344CB8AC3E}">
        <p14:creationId xmlns:p14="http://schemas.microsoft.com/office/powerpoint/2010/main" val="1780962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Karolina Doveikytė 6b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4406" y="2052638"/>
            <a:ext cx="4844963" cy="4195762"/>
          </a:xfrm>
        </p:spPr>
      </p:pic>
    </p:spTree>
    <p:extLst>
      <p:ext uri="{BB962C8B-B14F-4D97-AF65-F5344CB8AC3E}">
        <p14:creationId xmlns:p14="http://schemas.microsoft.com/office/powerpoint/2010/main" val="3822220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Karina Liachoveč 6a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747" y="2052638"/>
            <a:ext cx="5558281" cy="4195762"/>
          </a:xfrm>
        </p:spPr>
      </p:pic>
    </p:spTree>
    <p:extLst>
      <p:ext uri="{BB962C8B-B14F-4D97-AF65-F5344CB8AC3E}">
        <p14:creationId xmlns:p14="http://schemas.microsoft.com/office/powerpoint/2010/main" val="2412778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Justas Kuzavas 5a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255" y="2052638"/>
            <a:ext cx="5873265" cy="4195762"/>
          </a:xfrm>
        </p:spPr>
      </p:pic>
    </p:spTree>
    <p:extLst>
      <p:ext uri="{BB962C8B-B14F-4D97-AF65-F5344CB8AC3E}">
        <p14:creationId xmlns:p14="http://schemas.microsoft.com/office/powerpoint/2010/main" val="2815098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Kornelija Panavaitė 8a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0683" y="2052638"/>
            <a:ext cx="2952410" cy="4195762"/>
          </a:xfrm>
        </p:spPr>
      </p:pic>
    </p:spTree>
    <p:extLst>
      <p:ext uri="{BB962C8B-B14F-4D97-AF65-F5344CB8AC3E}">
        <p14:creationId xmlns:p14="http://schemas.microsoft.com/office/powerpoint/2010/main" val="2266612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Liepa Joraščenkaitė 10a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2048" y="2052638"/>
            <a:ext cx="3069679" cy="4195762"/>
          </a:xfrm>
        </p:spPr>
      </p:pic>
    </p:spTree>
    <p:extLst>
      <p:ext uri="{BB962C8B-B14F-4D97-AF65-F5344CB8AC3E}">
        <p14:creationId xmlns:p14="http://schemas.microsoft.com/office/powerpoint/2010/main" val="174780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Liveta Tekoriūtė 5a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6814" y="2052638"/>
            <a:ext cx="5760147" cy="4195762"/>
          </a:xfrm>
        </p:spPr>
      </p:pic>
    </p:spTree>
    <p:extLst>
      <p:ext uri="{BB962C8B-B14F-4D97-AF65-F5344CB8AC3E}">
        <p14:creationId xmlns:p14="http://schemas.microsoft.com/office/powerpoint/2010/main" val="2815764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Mantas Lepiochinas 5b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3675" y="2052638"/>
            <a:ext cx="6646425" cy="4195762"/>
          </a:xfrm>
        </p:spPr>
      </p:pic>
    </p:spTree>
    <p:extLst>
      <p:ext uri="{BB962C8B-B14F-4D97-AF65-F5344CB8AC3E}">
        <p14:creationId xmlns:p14="http://schemas.microsoft.com/office/powerpoint/2010/main" val="485841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Marija Malevičiūtė 7b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856" y="2052638"/>
            <a:ext cx="7602063" cy="4195762"/>
          </a:xfrm>
        </p:spPr>
      </p:pic>
    </p:spTree>
    <p:extLst>
      <p:ext uri="{BB962C8B-B14F-4D97-AF65-F5344CB8AC3E}">
        <p14:creationId xmlns:p14="http://schemas.microsoft.com/office/powerpoint/2010/main" val="102213158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Urtė Kairytė 8a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2437" y="2052638"/>
            <a:ext cx="6028901" cy="4195762"/>
          </a:xfrm>
        </p:spPr>
      </p:pic>
    </p:spTree>
    <p:extLst>
      <p:ext uri="{BB962C8B-B14F-4D97-AF65-F5344CB8AC3E}">
        <p14:creationId xmlns:p14="http://schemas.microsoft.com/office/powerpoint/2010/main" val="352437511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Vakarė Pakeltytė 5a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2671" y="2052638"/>
            <a:ext cx="3008434" cy="4195762"/>
          </a:xfrm>
        </p:spPr>
      </p:pic>
    </p:spTree>
    <p:extLst>
      <p:ext uri="{BB962C8B-B14F-4D97-AF65-F5344CB8AC3E}">
        <p14:creationId xmlns:p14="http://schemas.microsoft.com/office/powerpoint/2010/main" val="1552444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Adriana Žilinskaitė 6a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4312" y="2052638"/>
            <a:ext cx="5745151" cy="4195762"/>
          </a:xfrm>
        </p:spPr>
      </p:pic>
    </p:spTree>
    <p:extLst>
      <p:ext uri="{BB962C8B-B14F-4D97-AF65-F5344CB8AC3E}">
        <p14:creationId xmlns:p14="http://schemas.microsoft.com/office/powerpoint/2010/main" val="138148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Adrijana Kliukaitė 6b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025" y="2052638"/>
            <a:ext cx="5861726" cy="4195762"/>
          </a:xfrm>
        </p:spPr>
      </p:pic>
    </p:spTree>
    <p:extLst>
      <p:ext uri="{BB962C8B-B14F-4D97-AF65-F5344CB8AC3E}">
        <p14:creationId xmlns:p14="http://schemas.microsoft.com/office/powerpoint/2010/main" val="2698674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Danielius Senkevičius 6a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975" y="2250281"/>
            <a:ext cx="5457825" cy="3800475"/>
          </a:xfrm>
        </p:spPr>
      </p:pic>
    </p:spTree>
    <p:extLst>
      <p:ext uri="{BB962C8B-B14F-4D97-AF65-F5344CB8AC3E}">
        <p14:creationId xmlns:p14="http://schemas.microsoft.com/office/powerpoint/2010/main" val="3367329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Danielius Daubaris 7b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2803" y="2052638"/>
            <a:ext cx="5768170" cy="4195762"/>
          </a:xfrm>
        </p:spPr>
      </p:pic>
    </p:spTree>
    <p:extLst>
      <p:ext uri="{BB962C8B-B14F-4D97-AF65-F5344CB8AC3E}">
        <p14:creationId xmlns:p14="http://schemas.microsoft.com/office/powerpoint/2010/main" val="3325175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Dovydas Petkevičius 8a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7816" y="2052638"/>
            <a:ext cx="3618143" cy="4195762"/>
          </a:xfrm>
        </p:spPr>
      </p:pic>
    </p:spTree>
    <p:extLst>
      <p:ext uri="{BB962C8B-B14F-4D97-AF65-F5344CB8AC3E}">
        <p14:creationId xmlns:p14="http://schemas.microsoft.com/office/powerpoint/2010/main" val="3975351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Dominykas Liauksminas 8a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9793" y="2052638"/>
            <a:ext cx="6174190" cy="4195762"/>
          </a:xfrm>
        </p:spPr>
      </p:pic>
    </p:spTree>
    <p:extLst>
      <p:ext uri="{BB962C8B-B14F-4D97-AF65-F5344CB8AC3E}">
        <p14:creationId xmlns:p14="http://schemas.microsoft.com/office/powerpoint/2010/main" val="2185958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Dominyka Ferkovičiūtė 6b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6420" y="2052638"/>
            <a:ext cx="6040935" cy="4195762"/>
          </a:xfrm>
        </p:spPr>
      </p:pic>
    </p:spTree>
    <p:extLst>
      <p:ext uri="{BB962C8B-B14F-4D97-AF65-F5344CB8AC3E}">
        <p14:creationId xmlns:p14="http://schemas.microsoft.com/office/powerpoint/2010/main" val="2066231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Barbora Paulauskaitė 6b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8997" y="2052638"/>
            <a:ext cx="2775781" cy="4195762"/>
          </a:xfrm>
        </p:spPr>
      </p:pic>
    </p:spTree>
    <p:extLst>
      <p:ext uri="{BB962C8B-B14F-4D97-AF65-F5344CB8AC3E}">
        <p14:creationId xmlns:p14="http://schemas.microsoft.com/office/powerpoint/2010/main" val="355948765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Auksė Valančiauskaitė 7a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8488" y="2052638"/>
            <a:ext cx="4756799" cy="4195762"/>
          </a:xfrm>
        </p:spPr>
      </p:pic>
    </p:spTree>
    <p:extLst>
      <p:ext uri="{BB962C8B-B14F-4D97-AF65-F5344CB8AC3E}">
        <p14:creationId xmlns:p14="http://schemas.microsoft.com/office/powerpoint/2010/main" val="985801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Deimantė Bžemovskaitė 7a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9045" y="2052638"/>
            <a:ext cx="5595686" cy="4195762"/>
          </a:xfrm>
        </p:spPr>
      </p:pic>
    </p:spTree>
    <p:extLst>
      <p:ext uri="{BB962C8B-B14F-4D97-AF65-F5344CB8AC3E}">
        <p14:creationId xmlns:p14="http://schemas.microsoft.com/office/powerpoint/2010/main" val="3028636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sz="1400" dirty="0"/>
              <a:t>M</a:t>
            </a:r>
            <a:r>
              <a:rPr lang="lt-LT" sz="1400" dirty="0" smtClean="0"/>
              <a:t>okyt.Vilija Grybauskienė</a:t>
            </a:r>
            <a:r>
              <a:rPr lang="lt-LT" dirty="0" smtClean="0"/>
              <a:t/>
            </a:r>
            <a:br>
              <a:rPr lang="lt-LT" dirty="0" smtClean="0"/>
            </a:br>
            <a:r>
              <a:rPr lang="lt-LT" dirty="0" smtClean="0"/>
              <a:t>Kamilė Laptevaitė 2b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6420" y="2052638"/>
            <a:ext cx="6040935" cy="4195762"/>
          </a:xfrm>
        </p:spPr>
      </p:pic>
    </p:spTree>
    <p:extLst>
      <p:ext uri="{BB962C8B-B14F-4D97-AF65-F5344CB8AC3E}">
        <p14:creationId xmlns:p14="http://schemas.microsoft.com/office/powerpoint/2010/main" val="3782615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Oskaras Kalvinys 5a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4677" y="2052638"/>
            <a:ext cx="3004422" cy="4195762"/>
          </a:xfrm>
        </p:spPr>
      </p:pic>
    </p:spTree>
    <p:extLst>
      <p:ext uri="{BB962C8B-B14F-4D97-AF65-F5344CB8AC3E}">
        <p14:creationId xmlns:p14="http://schemas.microsoft.com/office/powerpoint/2010/main" val="1383127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Nykantė Krylovaitė 6a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5706" y="2052638"/>
            <a:ext cx="5602363" cy="4195762"/>
          </a:xfrm>
        </p:spPr>
      </p:pic>
    </p:spTree>
    <p:extLst>
      <p:ext uri="{BB962C8B-B14F-4D97-AF65-F5344CB8AC3E}">
        <p14:creationId xmlns:p14="http://schemas.microsoft.com/office/powerpoint/2010/main" val="530772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sz="1400" dirty="0" smtClean="0"/>
              <a:t>Mokyt.Ilona Sujatienė</a:t>
            </a:r>
            <a:r>
              <a:rPr lang="lt-LT" dirty="0" smtClean="0"/>
              <a:t/>
            </a:r>
            <a:br>
              <a:rPr lang="lt-LT" dirty="0" smtClean="0"/>
            </a:br>
            <a:r>
              <a:rPr lang="lt-LT" dirty="0" smtClean="0"/>
              <a:t>Benas Audenis 4c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0230" y="2052638"/>
            <a:ext cx="2873315" cy="4195762"/>
          </a:xfrm>
        </p:spPr>
      </p:pic>
    </p:spTree>
    <p:extLst>
      <p:ext uri="{BB962C8B-B14F-4D97-AF65-F5344CB8AC3E}">
        <p14:creationId xmlns:p14="http://schemas.microsoft.com/office/powerpoint/2010/main" val="3978577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sz="1400" dirty="0"/>
              <a:t>M</a:t>
            </a:r>
            <a:r>
              <a:rPr lang="lt-LT" sz="1400" dirty="0" smtClean="0"/>
              <a:t>okyt.Vilija Grybauskienė</a:t>
            </a:r>
            <a:r>
              <a:rPr lang="lt-LT" dirty="0" smtClean="0"/>
              <a:t/>
            </a:r>
            <a:br>
              <a:rPr lang="lt-LT" dirty="0" smtClean="0"/>
            </a:br>
            <a:r>
              <a:rPr lang="lt-LT" dirty="0" smtClean="0"/>
              <a:t>Paulius Girdvainis 2b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278" y="2052638"/>
            <a:ext cx="5821219" cy="4195762"/>
          </a:xfrm>
        </p:spPr>
      </p:pic>
    </p:spTree>
    <p:extLst>
      <p:ext uri="{BB962C8B-B14F-4D97-AF65-F5344CB8AC3E}">
        <p14:creationId xmlns:p14="http://schemas.microsoft.com/office/powerpoint/2010/main" val="545107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Dovidas Puslys 7b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3568" y="2052638"/>
            <a:ext cx="6026640" cy="4195762"/>
          </a:xfrm>
        </p:spPr>
      </p:pic>
    </p:spTree>
    <p:extLst>
      <p:ext uri="{BB962C8B-B14F-4D97-AF65-F5344CB8AC3E}">
        <p14:creationId xmlns:p14="http://schemas.microsoft.com/office/powerpoint/2010/main" val="3255518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Ema Puidokaitė 7a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2140" y="2052638"/>
            <a:ext cx="6129496" cy="4195762"/>
          </a:xfrm>
        </p:spPr>
      </p:pic>
    </p:spTree>
    <p:extLst>
      <p:ext uri="{BB962C8B-B14F-4D97-AF65-F5344CB8AC3E}">
        <p14:creationId xmlns:p14="http://schemas.microsoft.com/office/powerpoint/2010/main" val="504715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Yellow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101</TotalTime>
  <Words>144</Words>
  <Application>Microsoft Office PowerPoint</Application>
  <PresentationFormat>Plačiaekranė</PresentationFormat>
  <Paragraphs>49</Paragraphs>
  <Slides>49</Slides>
  <Notes>0</Notes>
  <HiddenSlides>0</HiddenSlides>
  <MMClips>0</MMClips>
  <ScaleCrop>false</ScaleCrop>
  <HeadingPairs>
    <vt:vector size="6" baseType="variant">
      <vt:variant>
        <vt:lpstr>Naudojami šriftai</vt:lpstr>
      </vt:variant>
      <vt:variant>
        <vt:i4>3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49</vt:i4>
      </vt:variant>
    </vt:vector>
  </HeadingPairs>
  <TitlesOfParts>
    <vt:vector size="53" baseType="lpstr">
      <vt:lpstr>Arial</vt:lpstr>
      <vt:lpstr>Century Gothic</vt:lpstr>
      <vt:lpstr>Wingdings 3</vt:lpstr>
      <vt:lpstr>Ion</vt:lpstr>
      <vt:lpstr>Mokyt.Justina Grudzinskienė 1b</vt:lpstr>
      <vt:lpstr>Patricija Grigalevičiūtė 7a</vt:lpstr>
      <vt:lpstr>Tautvydas Pakeltis 7b</vt:lpstr>
      <vt:lpstr>Titas Bešėnas 6a</vt:lpstr>
      <vt:lpstr>Titas Ickevičius 8b</vt:lpstr>
      <vt:lpstr>Urtė Kairytė 5a</vt:lpstr>
      <vt:lpstr>Abdulrahm Mkhalalati 6b</vt:lpstr>
      <vt:lpstr>Adomas Kriaučiūnas 7a</vt:lpstr>
      <vt:lpstr>Airidas Cicėnas 6b</vt:lpstr>
      <vt:lpstr>Arijus Gliaudelis 5a</vt:lpstr>
      <vt:lpstr>Atėnė Litvinavičiūtė 8a</vt:lpstr>
      <vt:lpstr>Emilija Filatova 7b</vt:lpstr>
      <vt:lpstr>Emilija Višinskaitė 5a</vt:lpstr>
      <vt:lpstr>Gabriel Aliaškevič 7b</vt:lpstr>
      <vt:lpstr>Faustas Grigūnas 10a</vt:lpstr>
      <vt:lpstr>Ernestas Stančaitis 7a</vt:lpstr>
      <vt:lpstr>Erika Masel 5a</vt:lpstr>
      <vt:lpstr>Ieva Juchnikaitė 10a</vt:lpstr>
      <vt:lpstr>Giedrė Simaitytė 8a</vt:lpstr>
      <vt:lpstr>Gabrielė Baranovskytė 5b</vt:lpstr>
      <vt:lpstr>Gabrielė Baltrušaitytė 10a</vt:lpstr>
      <vt:lpstr>Kevinas Kornyšovas 8a</vt:lpstr>
      <vt:lpstr>Karolina Doveikytė 6b</vt:lpstr>
      <vt:lpstr>Karina Liachoveč 6a</vt:lpstr>
      <vt:lpstr>Justas Kuzavas 5a</vt:lpstr>
      <vt:lpstr>Kornelija Panavaitė 8a</vt:lpstr>
      <vt:lpstr>Liepa Joraščenkaitė 10a</vt:lpstr>
      <vt:lpstr>Liveta Tekoriūtė 5a</vt:lpstr>
      <vt:lpstr>Mantas Lepiochinas 5b</vt:lpstr>
      <vt:lpstr>Marija Malevičiūtė 7b</vt:lpstr>
      <vt:lpstr>Urtė Kairytė 8a</vt:lpstr>
      <vt:lpstr>Vakarė Pakeltytė 5a</vt:lpstr>
      <vt:lpstr>Adriana Žilinskaitė 6a</vt:lpstr>
      <vt:lpstr>Adrijana Kliukaitė 6b</vt:lpstr>
      <vt:lpstr>Danielius Senkevičius 6a</vt:lpstr>
      <vt:lpstr>Danielius Daubaris 7b</vt:lpstr>
      <vt:lpstr>Dovydas Petkevičius 8a</vt:lpstr>
      <vt:lpstr>Dominykas Liauksminas 8a</vt:lpstr>
      <vt:lpstr>Dominyka Ferkovičiūtė 6b</vt:lpstr>
      <vt:lpstr>Barbora Paulauskaitė 6b</vt:lpstr>
      <vt:lpstr>Auksė Valančiauskaitė 7a</vt:lpstr>
      <vt:lpstr>Deimantė Bžemovskaitė 7a</vt:lpstr>
      <vt:lpstr>Mokyt.Vilija Grybauskienė Kamilė Laptevaitė 2b</vt:lpstr>
      <vt:lpstr>Oskaras Kalvinys 5a</vt:lpstr>
      <vt:lpstr>Nykantė Krylovaitė 6a</vt:lpstr>
      <vt:lpstr>Mokyt.Ilona Sujatienė Benas Audenis 4c</vt:lpstr>
      <vt:lpstr>Mokyt.Vilija Grybauskienė Paulius Girdvainis 2b</vt:lpstr>
      <vt:lpstr>Dovidas Puslys 7b</vt:lpstr>
      <vt:lpstr>Ema Puidokaitė 7a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Rima</dc:creator>
  <cp:lastModifiedBy>„Windows“ vartotojas</cp:lastModifiedBy>
  <cp:revision>15</cp:revision>
  <dcterms:created xsi:type="dcterms:W3CDTF">2020-12-05T19:35:11Z</dcterms:created>
  <dcterms:modified xsi:type="dcterms:W3CDTF">2020-12-08T23:35:57Z</dcterms:modified>
</cp:coreProperties>
</file>