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9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AD11EE7-711C-4F63-8705-10744544BDAB}" v="52" dt="2020-11-02T13:17:52.77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681" autoAdjust="0"/>
    <p:restoredTop sz="94660"/>
  </p:normalViewPr>
  <p:slideViewPr>
    <p:cSldViewPr snapToGrid="0">
      <p:cViewPr varScale="1">
        <p:scale>
          <a:sx n="67" d="100"/>
          <a:sy n="67" d="100"/>
        </p:scale>
        <p:origin x="656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9B0F7D69-D93C-4C38-A23D-76E000D691CD}"/>
              </a:ext>
            </a:extLst>
          </p:cNvPr>
          <p:cNvSpPr/>
          <p:nvPr/>
        </p:nvSpPr>
        <p:spPr>
          <a:xfrm>
            <a:off x="0" y="0"/>
            <a:ext cx="3496422" cy="6858000"/>
          </a:xfrm>
          <a:custGeom>
            <a:avLst/>
            <a:gdLst>
              <a:gd name="connsiteX0" fmla="*/ 0 w 3496422"/>
              <a:gd name="connsiteY0" fmla="*/ 0 h 6858000"/>
              <a:gd name="connsiteX1" fmla="*/ 1873399 w 3496422"/>
              <a:gd name="connsiteY1" fmla="*/ 0 h 6858000"/>
              <a:gd name="connsiteX2" fmla="*/ 1895523 w 3496422"/>
              <a:gd name="connsiteY2" fmla="*/ 14997 h 6858000"/>
              <a:gd name="connsiteX3" fmla="*/ 3496422 w 3496422"/>
              <a:gd name="connsiteY3" fmla="*/ 3621656 h 6858000"/>
              <a:gd name="connsiteX4" fmla="*/ 1622072 w 3496422"/>
              <a:gd name="connsiteY4" fmla="*/ 6374814 h 6858000"/>
              <a:gd name="connsiteX5" fmla="*/ 1105424 w 3496422"/>
              <a:gd name="connsiteY5" fmla="*/ 6780599 h 6858000"/>
              <a:gd name="connsiteX6" fmla="*/ 993668 w 3496422"/>
              <a:gd name="connsiteY6" fmla="*/ 6858000 h 6858000"/>
              <a:gd name="connsiteX7" fmla="*/ 0 w 3496422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96422" h="6858000">
                <a:moveTo>
                  <a:pt x="0" y="0"/>
                </a:moveTo>
                <a:lnTo>
                  <a:pt x="1873399" y="0"/>
                </a:lnTo>
                <a:lnTo>
                  <a:pt x="1895523" y="14997"/>
                </a:lnTo>
                <a:cubicBezTo>
                  <a:pt x="2922686" y="754641"/>
                  <a:pt x="3496422" y="2093192"/>
                  <a:pt x="3496422" y="3621656"/>
                </a:cubicBezTo>
                <a:cubicBezTo>
                  <a:pt x="3496422" y="4969131"/>
                  <a:pt x="2567697" y="5602839"/>
                  <a:pt x="1622072" y="6374814"/>
                </a:cubicBezTo>
                <a:cubicBezTo>
                  <a:pt x="1449869" y="6515397"/>
                  <a:pt x="1279242" y="6653108"/>
                  <a:pt x="1105424" y="6780599"/>
                </a:cubicBezTo>
                <a:lnTo>
                  <a:pt x="993668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54295" y="1346268"/>
            <a:ext cx="7060135" cy="3285207"/>
          </a:xfrm>
        </p:spPr>
        <p:txBody>
          <a:bodyPr anchor="b">
            <a:noAutofit/>
          </a:bodyPr>
          <a:lstStyle>
            <a:lvl1pPr algn="l">
              <a:lnSpc>
                <a:spcPct val="120000"/>
              </a:lnSpc>
              <a:defRPr sz="540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2312" y="4631475"/>
            <a:ext cx="7052117" cy="1150200"/>
          </a:xfrm>
        </p:spPr>
        <p:txBody>
          <a:bodyPr lIns="109728" tIns="109728" rIns="109728" bIns="91440" anchor="t">
            <a:normAutofit/>
          </a:bodyPr>
          <a:lstStyle>
            <a:lvl1pPr marL="0" indent="0" algn="l">
              <a:lnSpc>
                <a:spcPct val="130000"/>
              </a:lnSpc>
              <a:buNone/>
              <a:defRPr sz="240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123E5C65-E22A-4865-9449-10140D62B65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654295" y="617415"/>
            <a:ext cx="7123723" cy="457200"/>
          </a:xfrm>
        </p:spPr>
        <p:txBody>
          <a:bodyPr/>
          <a:lstStyle>
            <a:lvl1pPr algn="l">
              <a:defRPr/>
            </a:lvl1pPr>
          </a:lstStyle>
          <a:p>
            <a:fld id="{12241623-A064-4BED-B073-BA4D61433402}" type="datetime1">
              <a:rPr lang="en-US" smtClean="0"/>
              <a:t>12/11/2020</a:t>
            </a:fld>
            <a:endParaRPr lang="en-US" dirty="0"/>
          </a:p>
        </p:txBody>
      </p:sp>
      <p:sp>
        <p:nvSpPr>
          <p:cNvPr id="24" name="Footer Placeholder 23">
            <a:extLst>
              <a:ext uri="{FF2B5EF4-FFF2-40B4-BE49-F238E27FC236}">
                <a16:creationId xmlns:a16="http://schemas.microsoft.com/office/drawing/2014/main" id="{EF9C3DE0-E7F5-4B4D-B5AF-CDE724CE79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54295" y="6170490"/>
            <a:ext cx="5588349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25" name="Slide Number Placeholder 24">
            <a:extLst>
              <a:ext uri="{FF2B5EF4-FFF2-40B4-BE49-F238E27FC236}">
                <a16:creationId xmlns:a16="http://schemas.microsoft.com/office/drawing/2014/main" id="{48C1E146-840A-4217-B63E-62E5CF8909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15600" y="6170490"/>
            <a:ext cx="1198829" cy="457200"/>
          </a:xfrm>
        </p:spPr>
        <p:txBody>
          <a:bodyPr/>
          <a:lstStyle>
            <a:lvl1pPr algn="r">
              <a:defRPr/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reeform: Shape 3">
            <a:extLst>
              <a:ext uri="{FF2B5EF4-FFF2-40B4-BE49-F238E27FC236}">
                <a16:creationId xmlns:a16="http://schemas.microsoft.com/office/drawing/2014/main" id="{8CD419D4-EA9D-42D9-BF62-B07F0B7B672B}"/>
              </a:ext>
            </a:extLst>
          </p:cNvPr>
          <p:cNvSpPr/>
          <p:nvPr/>
        </p:nvSpPr>
        <p:spPr>
          <a:xfrm>
            <a:off x="1375409" y="0"/>
            <a:ext cx="2529723" cy="6858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1C6FEC9B-9608-4181-A9E5-A1B80E72021C}"/>
              </a:ext>
            </a:extLst>
          </p:cNvPr>
          <p:cNvSpPr/>
          <p:nvPr/>
        </p:nvSpPr>
        <p:spPr>
          <a:xfrm>
            <a:off x="1155402" y="0"/>
            <a:ext cx="2536434" cy="6858000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AB1564ED-F26F-451D-97D6-A6EC3E83FD55}"/>
              </a:ext>
            </a:extLst>
          </p:cNvPr>
          <p:cNvSpPr/>
          <p:nvPr/>
        </p:nvSpPr>
        <p:spPr>
          <a:xfrm>
            <a:off x="924161" y="0"/>
            <a:ext cx="2261351" cy="6858000"/>
          </a:xfrm>
          <a:custGeom>
            <a:avLst/>
            <a:gdLst>
              <a:gd name="connsiteX0" fmla="*/ 879731 w 2521425"/>
              <a:gd name="connsiteY0" fmla="*/ 0 h 6858000"/>
              <a:gd name="connsiteX1" fmla="*/ 898402 w 2521425"/>
              <a:gd name="connsiteY1" fmla="*/ 0 h 6858000"/>
              <a:gd name="connsiteX2" fmla="*/ 920526 w 2521425"/>
              <a:gd name="connsiteY2" fmla="*/ 14997 h 6858000"/>
              <a:gd name="connsiteX3" fmla="*/ 2521425 w 2521425"/>
              <a:gd name="connsiteY3" fmla="*/ 3621656 h 6858000"/>
              <a:gd name="connsiteX4" fmla="*/ 647075 w 2521425"/>
              <a:gd name="connsiteY4" fmla="*/ 6374814 h 6858000"/>
              <a:gd name="connsiteX5" fmla="*/ 130427 w 2521425"/>
              <a:gd name="connsiteY5" fmla="*/ 6780599 h 6858000"/>
              <a:gd name="connsiteX6" fmla="*/ 18671 w 2521425"/>
              <a:gd name="connsiteY6" fmla="*/ 6858000 h 6858000"/>
              <a:gd name="connsiteX7" fmla="*/ 0 w 2521425"/>
              <a:gd name="connsiteY7" fmla="*/ 6858000 h 6858000"/>
              <a:gd name="connsiteX8" fmla="*/ 111756 w 2521425"/>
              <a:gd name="connsiteY8" fmla="*/ 6780599 h 6858000"/>
              <a:gd name="connsiteX9" fmla="*/ 628404 w 2521425"/>
              <a:gd name="connsiteY9" fmla="*/ 6374814 h 6858000"/>
              <a:gd name="connsiteX10" fmla="*/ 2502754 w 2521425"/>
              <a:gd name="connsiteY10" fmla="*/ 3621656 h 6858000"/>
              <a:gd name="connsiteX11" fmla="*/ 901855 w 2521425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1425" h="6858000">
                <a:moveTo>
                  <a:pt x="879731" y="0"/>
                </a:moveTo>
                <a:lnTo>
                  <a:pt x="898402" y="0"/>
                </a:lnTo>
                <a:lnTo>
                  <a:pt x="920526" y="14997"/>
                </a:lnTo>
                <a:cubicBezTo>
                  <a:pt x="1947689" y="754641"/>
                  <a:pt x="2521425" y="2093192"/>
                  <a:pt x="2521425" y="3621656"/>
                </a:cubicBezTo>
                <a:cubicBezTo>
                  <a:pt x="2521425" y="4969131"/>
                  <a:pt x="1592700" y="5602839"/>
                  <a:pt x="647075" y="6374814"/>
                </a:cubicBezTo>
                <a:cubicBezTo>
                  <a:pt x="474872" y="6515397"/>
                  <a:pt x="304245" y="6653108"/>
                  <a:pt x="130427" y="6780599"/>
                </a:cubicBezTo>
                <a:lnTo>
                  <a:pt x="18671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869703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6923EF53-7767-4C94-BEF6-D452927945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3E5F3-28EE-488F-BD53-B744C06C3DEC}" type="datetime1">
              <a:rPr lang="en-US" smtClean="0"/>
              <a:t>12/11/2020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ACF12700-F905-4CFA-970C-C81E05A64D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DA1B1EE2-BCA3-432B-A32D-B04C7F1DD9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34198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B84A89F5-6982-40AE-8108-88B93E85C8FF}"/>
              </a:ext>
            </a:extLst>
          </p:cNvPr>
          <p:cNvGrpSpPr/>
          <p:nvPr/>
        </p:nvGrpSpPr>
        <p:grpSpPr>
          <a:xfrm>
            <a:off x="3124577" y="0"/>
            <a:ext cx="4389519" cy="2916937"/>
            <a:chOff x="3124577" y="0"/>
            <a:chExt cx="4389519" cy="2916937"/>
          </a:xfrm>
        </p:grpSpPr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B80BED93-E30B-4492-A268-84C33CA4F067}"/>
                </a:ext>
              </a:extLst>
            </p:cNvPr>
            <p:cNvSpPr/>
            <p:nvPr/>
          </p:nvSpPr>
          <p:spPr>
            <a:xfrm>
              <a:off x="3320637" y="0"/>
              <a:ext cx="4013331" cy="2742133"/>
            </a:xfrm>
            <a:custGeom>
              <a:avLst/>
              <a:gdLst>
                <a:gd name="connsiteX0" fmla="*/ 294151 w 4013331"/>
                <a:gd name="connsiteY0" fmla="*/ 0 h 2742133"/>
                <a:gd name="connsiteX1" fmla="*/ 3844057 w 4013331"/>
                <a:gd name="connsiteY1" fmla="*/ 0 h 2742133"/>
                <a:gd name="connsiteX2" fmla="*/ 3892490 w 4013331"/>
                <a:gd name="connsiteY2" fmla="*/ 131440 h 2742133"/>
                <a:gd name="connsiteX3" fmla="*/ 4013331 w 4013331"/>
                <a:gd name="connsiteY3" fmla="*/ 941251 h 2742133"/>
                <a:gd name="connsiteX4" fmla="*/ 3804827 w 4013331"/>
                <a:gd name="connsiteY4" fmla="*/ 1540292 h 2742133"/>
                <a:gd name="connsiteX5" fmla="*/ 3187498 w 4013331"/>
                <a:gd name="connsiteY5" fmla="*/ 2098087 h 2742133"/>
                <a:gd name="connsiteX6" fmla="*/ 3051769 w 4013331"/>
                <a:gd name="connsiteY6" fmla="*/ 2204787 h 2742133"/>
                <a:gd name="connsiteX7" fmla="*/ 1936476 w 4013331"/>
                <a:gd name="connsiteY7" fmla="*/ 2742133 h 2742133"/>
                <a:gd name="connsiteX8" fmla="*/ 467303 w 4013331"/>
                <a:gd name="connsiteY8" fmla="*/ 1868695 h 2742133"/>
                <a:gd name="connsiteX9" fmla="*/ 310732 w 4013331"/>
                <a:gd name="connsiteY9" fmla="*/ 1645244 h 2742133"/>
                <a:gd name="connsiteX10" fmla="*/ 0 w 4013331"/>
                <a:gd name="connsiteY10" fmla="*/ 941251 h 2742133"/>
                <a:gd name="connsiteX11" fmla="*/ 187749 w 4013331"/>
                <a:gd name="connsiteY11" fmla="*/ 183076 h 2742133"/>
                <a:gd name="connsiteX12" fmla="*/ 288888 w 4013331"/>
                <a:gd name="connsiteY12" fmla="*/ 7329 h 27421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013331" h="2742133">
                  <a:moveTo>
                    <a:pt x="294151" y="0"/>
                  </a:moveTo>
                  <a:lnTo>
                    <a:pt x="3844057" y="0"/>
                  </a:lnTo>
                  <a:lnTo>
                    <a:pt x="3892490" y="131440"/>
                  </a:lnTo>
                  <a:cubicBezTo>
                    <a:pt x="3971777" y="378867"/>
                    <a:pt x="4013331" y="652783"/>
                    <a:pt x="4013331" y="941251"/>
                  </a:cubicBezTo>
                  <a:cubicBezTo>
                    <a:pt x="4013331" y="1171430"/>
                    <a:pt x="3948997" y="1356167"/>
                    <a:pt x="3804827" y="1540292"/>
                  </a:cubicBezTo>
                  <a:cubicBezTo>
                    <a:pt x="3654026" y="1732895"/>
                    <a:pt x="3427436" y="1910292"/>
                    <a:pt x="3187498" y="2098087"/>
                  </a:cubicBezTo>
                  <a:cubicBezTo>
                    <a:pt x="3143231" y="2132693"/>
                    <a:pt x="3097499" y="2168522"/>
                    <a:pt x="3051769" y="2204787"/>
                  </a:cubicBezTo>
                  <a:cubicBezTo>
                    <a:pt x="2642425" y="2529345"/>
                    <a:pt x="2343664" y="2742133"/>
                    <a:pt x="1936476" y="2742133"/>
                  </a:cubicBezTo>
                  <a:cubicBezTo>
                    <a:pt x="1316045" y="2742133"/>
                    <a:pt x="876647" y="2480932"/>
                    <a:pt x="467303" y="1868695"/>
                  </a:cubicBezTo>
                  <a:cubicBezTo>
                    <a:pt x="413736" y="1788559"/>
                    <a:pt x="361372" y="1715679"/>
                    <a:pt x="310732" y="1645244"/>
                  </a:cubicBezTo>
                  <a:cubicBezTo>
                    <a:pt x="100850" y="1353195"/>
                    <a:pt x="0" y="1201315"/>
                    <a:pt x="0" y="941251"/>
                  </a:cubicBezTo>
                  <a:cubicBezTo>
                    <a:pt x="0" y="683021"/>
                    <a:pt x="63214" y="427935"/>
                    <a:pt x="187749" y="183076"/>
                  </a:cubicBezTo>
                  <a:cubicBezTo>
                    <a:pt x="218215" y="123194"/>
                    <a:pt x="251953" y="64578"/>
                    <a:pt x="288888" y="7329"/>
                  </a:cubicBezTo>
                  <a:close/>
                </a:path>
              </a:pathLst>
            </a:custGeom>
            <a:solidFill>
              <a:srgbClr val="FFFFFF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id="{965F60C1-CD8B-4326-9B24-3D197CF382A6}"/>
                </a:ext>
              </a:extLst>
            </p:cNvPr>
            <p:cNvSpPr/>
            <p:nvPr/>
          </p:nvSpPr>
          <p:spPr>
            <a:xfrm>
              <a:off x="3566319" y="0"/>
              <a:ext cx="3401415" cy="2440484"/>
            </a:xfrm>
            <a:custGeom>
              <a:avLst/>
              <a:gdLst>
                <a:gd name="connsiteX0" fmla="*/ 332917 w 3401415"/>
                <a:gd name="connsiteY0" fmla="*/ 0 h 2440484"/>
                <a:gd name="connsiteX1" fmla="*/ 3207137 w 3401415"/>
                <a:gd name="connsiteY1" fmla="*/ 0 h 2440484"/>
                <a:gd name="connsiteX2" fmla="*/ 3242654 w 3401415"/>
                <a:gd name="connsiteY2" fmla="*/ 74937 h 2440484"/>
                <a:gd name="connsiteX3" fmla="*/ 3401415 w 3401415"/>
                <a:gd name="connsiteY3" fmla="*/ 914184 h 2440484"/>
                <a:gd name="connsiteX4" fmla="*/ 3224702 w 3401415"/>
                <a:gd name="connsiteY4" fmla="*/ 1421888 h 2440484"/>
                <a:gd name="connsiteX5" fmla="*/ 2701498 w 3401415"/>
                <a:gd name="connsiteY5" fmla="*/ 1894635 h 2440484"/>
                <a:gd name="connsiteX6" fmla="*/ 2586463 w 3401415"/>
                <a:gd name="connsiteY6" fmla="*/ 1985068 h 2440484"/>
                <a:gd name="connsiteX7" fmla="*/ 1641219 w 3401415"/>
                <a:gd name="connsiteY7" fmla="*/ 2440484 h 2440484"/>
                <a:gd name="connsiteX8" fmla="*/ 396053 w 3401415"/>
                <a:gd name="connsiteY8" fmla="*/ 1700219 h 2440484"/>
                <a:gd name="connsiteX9" fmla="*/ 263354 w 3401415"/>
                <a:gd name="connsiteY9" fmla="*/ 1510839 h 2440484"/>
                <a:gd name="connsiteX10" fmla="*/ 0 w 3401415"/>
                <a:gd name="connsiteY10" fmla="*/ 914184 h 2440484"/>
                <a:gd name="connsiteX11" fmla="*/ 159122 w 3401415"/>
                <a:gd name="connsiteY11" fmla="*/ 271610 h 2440484"/>
                <a:gd name="connsiteX12" fmla="*/ 244841 w 3401415"/>
                <a:gd name="connsiteY12" fmla="*/ 122658 h 24404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401415" h="2440484">
                  <a:moveTo>
                    <a:pt x="332917" y="0"/>
                  </a:moveTo>
                  <a:lnTo>
                    <a:pt x="3207137" y="0"/>
                  </a:lnTo>
                  <a:lnTo>
                    <a:pt x="3242654" y="74937"/>
                  </a:lnTo>
                  <a:cubicBezTo>
                    <a:pt x="3346386" y="322243"/>
                    <a:pt x="3401415" y="608579"/>
                    <a:pt x="3401415" y="914184"/>
                  </a:cubicBezTo>
                  <a:cubicBezTo>
                    <a:pt x="3401415" y="1109268"/>
                    <a:pt x="3346890" y="1265837"/>
                    <a:pt x="3224702" y="1421888"/>
                  </a:cubicBezTo>
                  <a:cubicBezTo>
                    <a:pt x="3096894" y="1585125"/>
                    <a:pt x="2904852" y="1735475"/>
                    <a:pt x="2701498" y="1894635"/>
                  </a:cubicBezTo>
                  <a:cubicBezTo>
                    <a:pt x="2663980" y="1923966"/>
                    <a:pt x="2625221" y="1954332"/>
                    <a:pt x="2586463" y="1985068"/>
                  </a:cubicBezTo>
                  <a:cubicBezTo>
                    <a:pt x="2239532" y="2260140"/>
                    <a:pt x="1986324" y="2440484"/>
                    <a:pt x="1641219" y="2440484"/>
                  </a:cubicBezTo>
                  <a:cubicBezTo>
                    <a:pt x="1115386" y="2440484"/>
                    <a:pt x="742984" y="2219109"/>
                    <a:pt x="396053" y="1700219"/>
                  </a:cubicBezTo>
                  <a:cubicBezTo>
                    <a:pt x="350653" y="1632303"/>
                    <a:pt x="306273" y="1570535"/>
                    <a:pt x="263354" y="1510839"/>
                  </a:cubicBezTo>
                  <a:cubicBezTo>
                    <a:pt x="85473" y="1263318"/>
                    <a:pt x="0" y="1134597"/>
                    <a:pt x="0" y="914184"/>
                  </a:cubicBezTo>
                  <a:cubicBezTo>
                    <a:pt x="0" y="695327"/>
                    <a:pt x="53576" y="479135"/>
                    <a:pt x="159122" y="271610"/>
                  </a:cubicBezTo>
                  <a:cubicBezTo>
                    <a:pt x="184943" y="220858"/>
                    <a:pt x="213538" y="171179"/>
                    <a:pt x="244841" y="122658"/>
                  </a:cubicBezTo>
                  <a:close/>
                </a:path>
              </a:pathLst>
            </a:custGeom>
            <a:noFill/>
            <a:ln w="158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51" name="Freeform: Shape 50">
              <a:extLst>
                <a:ext uri="{FF2B5EF4-FFF2-40B4-BE49-F238E27FC236}">
                  <a16:creationId xmlns:a16="http://schemas.microsoft.com/office/drawing/2014/main" id="{69511D06-104E-440E-8049-4CDCE4B87E96}"/>
                </a:ext>
              </a:extLst>
            </p:cNvPr>
            <p:cNvSpPr/>
            <p:nvPr/>
          </p:nvSpPr>
          <p:spPr>
            <a:xfrm>
              <a:off x="3232490" y="0"/>
              <a:ext cx="4164597" cy="2817185"/>
            </a:xfrm>
            <a:custGeom>
              <a:avLst/>
              <a:gdLst>
                <a:gd name="connsiteX0" fmla="*/ 237339 w 4130517"/>
                <a:gd name="connsiteY0" fmla="*/ 0 h 2806419"/>
                <a:gd name="connsiteX1" fmla="*/ 3997489 w 4130517"/>
                <a:gd name="connsiteY1" fmla="*/ 0 h 2806419"/>
                <a:gd name="connsiteX2" fmla="*/ 4006148 w 4130517"/>
                <a:gd name="connsiteY2" fmla="*/ 24333 h 2806419"/>
                <a:gd name="connsiteX3" fmla="*/ 4130517 w 4130517"/>
                <a:gd name="connsiteY3" fmla="*/ 887307 h 2806419"/>
                <a:gd name="connsiteX4" fmla="*/ 3915925 w 4130517"/>
                <a:gd name="connsiteY4" fmla="*/ 1525677 h 2806419"/>
                <a:gd name="connsiteX5" fmla="*/ 3280571 w 4130517"/>
                <a:gd name="connsiteY5" fmla="*/ 2120090 h 2806419"/>
                <a:gd name="connsiteX6" fmla="*/ 3140878 w 4130517"/>
                <a:gd name="connsiteY6" fmla="*/ 2233796 h 2806419"/>
                <a:gd name="connsiteX7" fmla="*/ 1993019 w 4130517"/>
                <a:gd name="connsiteY7" fmla="*/ 2806419 h 2806419"/>
                <a:gd name="connsiteX8" fmla="*/ 480948 w 4130517"/>
                <a:gd name="connsiteY8" fmla="*/ 1875638 h 2806419"/>
                <a:gd name="connsiteX9" fmla="*/ 319805 w 4130517"/>
                <a:gd name="connsiteY9" fmla="*/ 1637519 h 2806419"/>
                <a:gd name="connsiteX10" fmla="*/ 0 w 4130517"/>
                <a:gd name="connsiteY10" fmla="*/ 887307 h 2806419"/>
                <a:gd name="connsiteX11" fmla="*/ 193231 w 4130517"/>
                <a:gd name="connsiteY11" fmla="*/ 79360 h 28064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130517" h="2806419">
                  <a:moveTo>
                    <a:pt x="237339" y="0"/>
                  </a:moveTo>
                  <a:lnTo>
                    <a:pt x="3997489" y="0"/>
                  </a:lnTo>
                  <a:lnTo>
                    <a:pt x="4006148" y="24333"/>
                  </a:lnTo>
                  <a:cubicBezTo>
                    <a:pt x="4087750" y="288004"/>
                    <a:pt x="4130517" y="579903"/>
                    <a:pt x="4130517" y="887307"/>
                  </a:cubicBezTo>
                  <a:cubicBezTo>
                    <a:pt x="4130517" y="1132599"/>
                    <a:pt x="4064304" y="1329464"/>
                    <a:pt x="3915925" y="1525677"/>
                  </a:cubicBezTo>
                  <a:cubicBezTo>
                    <a:pt x="3760721" y="1730924"/>
                    <a:pt x="3527514" y="1919967"/>
                    <a:pt x="3280571" y="2120090"/>
                  </a:cubicBezTo>
                  <a:cubicBezTo>
                    <a:pt x="3235011" y="2156968"/>
                    <a:pt x="3187944" y="2195151"/>
                    <a:pt x="3140878" y="2233796"/>
                  </a:cubicBezTo>
                  <a:cubicBezTo>
                    <a:pt x="2719582" y="2579662"/>
                    <a:pt x="2412097" y="2806419"/>
                    <a:pt x="1993019" y="2806419"/>
                  </a:cubicBezTo>
                  <a:cubicBezTo>
                    <a:pt x="1354472" y="2806419"/>
                    <a:pt x="902244" y="2528070"/>
                    <a:pt x="480948" y="1875638"/>
                  </a:cubicBezTo>
                  <a:cubicBezTo>
                    <a:pt x="425816" y="1790244"/>
                    <a:pt x="371924" y="1712578"/>
                    <a:pt x="319805" y="1637519"/>
                  </a:cubicBezTo>
                  <a:cubicBezTo>
                    <a:pt x="103795" y="1326296"/>
                    <a:pt x="0" y="1164446"/>
                    <a:pt x="0" y="887307"/>
                  </a:cubicBezTo>
                  <a:cubicBezTo>
                    <a:pt x="0" y="612125"/>
                    <a:pt x="65060" y="340293"/>
                    <a:pt x="193231" y="79360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id="{164F6B39-7B0A-4839-9F52-1FFA2044F248}"/>
                </a:ext>
              </a:extLst>
            </p:cNvPr>
            <p:cNvSpPr/>
            <p:nvPr/>
          </p:nvSpPr>
          <p:spPr>
            <a:xfrm>
              <a:off x="3124577" y="0"/>
              <a:ext cx="4389519" cy="2916937"/>
            </a:xfrm>
            <a:custGeom>
              <a:avLst/>
              <a:gdLst>
                <a:gd name="connsiteX0" fmla="*/ 208215 w 4389519"/>
                <a:gd name="connsiteY0" fmla="*/ 0 h 2916937"/>
                <a:gd name="connsiteX1" fmla="*/ 4284014 w 4389519"/>
                <a:gd name="connsiteY1" fmla="*/ 0 h 2916937"/>
                <a:gd name="connsiteX2" fmla="*/ 4335794 w 4389519"/>
                <a:gd name="connsiteY2" fmla="*/ 207911 h 2916937"/>
                <a:gd name="connsiteX3" fmla="*/ 4376420 w 4389519"/>
                <a:gd name="connsiteY3" fmla="*/ 1078865 h 2916937"/>
                <a:gd name="connsiteX4" fmla="*/ 4090147 w 4389519"/>
                <a:gd name="connsiteY4" fmla="*/ 1734728 h 2916937"/>
                <a:gd name="connsiteX5" fmla="*/ 3362552 w 4389519"/>
                <a:gd name="connsiteY5" fmla="*/ 2305097 h 2916937"/>
                <a:gd name="connsiteX6" fmla="*/ 3204152 w 4389519"/>
                <a:gd name="connsiteY6" fmla="*/ 2412521 h 2916937"/>
                <a:gd name="connsiteX7" fmla="*/ 1936072 w 4389519"/>
                <a:gd name="connsiteY7" fmla="*/ 2912360 h 2916937"/>
                <a:gd name="connsiteX8" fmla="*/ 421690 w 4389519"/>
                <a:gd name="connsiteY8" fmla="*/ 1787063 h 2916937"/>
                <a:gd name="connsiteX9" fmla="*/ 273167 w 4389519"/>
                <a:gd name="connsiteY9" fmla="*/ 1520080 h 2916937"/>
                <a:gd name="connsiteX10" fmla="*/ 4118 w 4389519"/>
                <a:gd name="connsiteY10" fmla="*/ 696338 h 2916937"/>
                <a:gd name="connsiteX11" fmla="*/ 175984 w 4389519"/>
                <a:gd name="connsiteY11" fmla="*/ 60381 h 29169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389519" h="2916937">
                  <a:moveTo>
                    <a:pt x="208215" y="0"/>
                  </a:moveTo>
                  <a:lnTo>
                    <a:pt x="4284014" y="0"/>
                  </a:lnTo>
                  <a:lnTo>
                    <a:pt x="4335794" y="207911"/>
                  </a:lnTo>
                  <a:cubicBezTo>
                    <a:pt x="4388748" y="479686"/>
                    <a:pt x="4403109" y="773803"/>
                    <a:pt x="4376420" y="1078865"/>
                  </a:cubicBezTo>
                  <a:cubicBezTo>
                    <a:pt x="4353703" y="1338514"/>
                    <a:pt x="4265383" y="1540772"/>
                    <a:pt x="4090147" y="1734728"/>
                  </a:cubicBezTo>
                  <a:cubicBezTo>
                    <a:pt x="3906850" y="1937616"/>
                    <a:pt x="3642485" y="2116128"/>
                    <a:pt x="3362552" y="2305097"/>
                  </a:cubicBezTo>
                  <a:cubicBezTo>
                    <a:pt x="3310910" y="2339914"/>
                    <a:pt x="3257553" y="2375972"/>
                    <a:pt x="3204152" y="2412521"/>
                  </a:cubicBezTo>
                  <a:cubicBezTo>
                    <a:pt x="2726165" y="2739616"/>
                    <a:pt x="2379682" y="2951171"/>
                    <a:pt x="1936072" y="2912360"/>
                  </a:cubicBezTo>
                  <a:cubicBezTo>
                    <a:pt x="1260148" y="2853224"/>
                    <a:pt x="807225" y="2516700"/>
                    <a:pt x="421690" y="1787063"/>
                  </a:cubicBezTo>
                  <a:cubicBezTo>
                    <a:pt x="371240" y="1691563"/>
                    <a:pt x="321385" y="1604361"/>
                    <a:pt x="273167" y="1520080"/>
                  </a:cubicBezTo>
                  <a:cubicBezTo>
                    <a:pt x="73334" y="1170636"/>
                    <a:pt x="-21548" y="989700"/>
                    <a:pt x="4118" y="696338"/>
                  </a:cubicBezTo>
                  <a:cubicBezTo>
                    <a:pt x="23232" y="477870"/>
                    <a:pt x="80908" y="264786"/>
                    <a:pt x="175984" y="60381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03099122-D80B-4389-A1CF-52C635217F4B}"/>
              </a:ext>
            </a:extLst>
          </p:cNvPr>
          <p:cNvGrpSpPr/>
          <p:nvPr/>
        </p:nvGrpSpPr>
        <p:grpSpPr>
          <a:xfrm>
            <a:off x="8122942" y="0"/>
            <a:ext cx="4069058" cy="3547008"/>
            <a:chOff x="8122942" y="0"/>
            <a:chExt cx="4069058" cy="3547008"/>
          </a:xfrm>
        </p:grpSpPr>
        <p:sp>
          <p:nvSpPr>
            <p:cNvPr id="54" name="Freeform: Shape 53">
              <a:extLst>
                <a:ext uri="{FF2B5EF4-FFF2-40B4-BE49-F238E27FC236}">
                  <a16:creationId xmlns:a16="http://schemas.microsoft.com/office/drawing/2014/main" id="{CA535D59-CDAA-4AA9-84AC-A6142E857FE2}"/>
                </a:ext>
              </a:extLst>
            </p:cNvPr>
            <p:cNvSpPr/>
            <p:nvPr/>
          </p:nvSpPr>
          <p:spPr>
            <a:xfrm>
              <a:off x="8122942" y="0"/>
              <a:ext cx="4069058" cy="3547008"/>
            </a:xfrm>
            <a:custGeom>
              <a:avLst/>
              <a:gdLst>
                <a:gd name="connsiteX0" fmla="*/ 305212 w 4069058"/>
                <a:gd name="connsiteY0" fmla="*/ 0 h 3547008"/>
                <a:gd name="connsiteX1" fmla="*/ 4069058 w 4069058"/>
                <a:gd name="connsiteY1" fmla="*/ 0 h 3547008"/>
                <a:gd name="connsiteX2" fmla="*/ 4069058 w 4069058"/>
                <a:gd name="connsiteY2" fmla="*/ 2865785 h 3547008"/>
                <a:gd name="connsiteX3" fmla="*/ 3996814 w 4069058"/>
                <a:gd name="connsiteY3" fmla="*/ 2947457 h 3547008"/>
                <a:gd name="connsiteX4" fmla="*/ 2732780 w 4069058"/>
                <a:gd name="connsiteY4" fmla="*/ 3541640 h 3547008"/>
                <a:gd name="connsiteX5" fmla="*/ 1317550 w 4069058"/>
                <a:gd name="connsiteY5" fmla="*/ 3015110 h 3547008"/>
                <a:gd name="connsiteX6" fmla="*/ 1140977 w 4069058"/>
                <a:gd name="connsiteY6" fmla="*/ 2901419 h 3547008"/>
                <a:gd name="connsiteX7" fmla="*/ 330269 w 4069058"/>
                <a:gd name="connsiteY7" fmla="*/ 2297252 h 3547008"/>
                <a:gd name="connsiteX8" fmla="*/ 13299 w 4069058"/>
                <a:gd name="connsiteY8" fmla="*/ 1599966 h 3547008"/>
                <a:gd name="connsiteX9" fmla="*/ 217457 w 4069058"/>
                <a:gd name="connsiteY9" fmla="*/ 178659 h 3547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069058" h="3547008">
                  <a:moveTo>
                    <a:pt x="305212" y="0"/>
                  </a:moveTo>
                  <a:lnTo>
                    <a:pt x="4069058" y="0"/>
                  </a:lnTo>
                  <a:lnTo>
                    <a:pt x="4069058" y="2865785"/>
                  </a:lnTo>
                  <a:lnTo>
                    <a:pt x="3996814" y="2947457"/>
                  </a:lnTo>
                  <a:cubicBezTo>
                    <a:pt x="3654887" y="3311545"/>
                    <a:pt x="3252443" y="3496175"/>
                    <a:pt x="2732780" y="3541640"/>
                  </a:cubicBezTo>
                  <a:cubicBezTo>
                    <a:pt x="2236701" y="3585041"/>
                    <a:pt x="1850359" y="3361306"/>
                    <a:pt x="1317550" y="3015110"/>
                  </a:cubicBezTo>
                  <a:cubicBezTo>
                    <a:pt x="1258026" y="2976425"/>
                    <a:pt x="1198546" y="2938265"/>
                    <a:pt x="1140977" y="2901419"/>
                  </a:cubicBezTo>
                  <a:cubicBezTo>
                    <a:pt x="828927" y="2701433"/>
                    <a:pt x="534230" y="2512513"/>
                    <a:pt x="330269" y="2297252"/>
                  </a:cubicBezTo>
                  <a:cubicBezTo>
                    <a:pt x="135278" y="2091465"/>
                    <a:pt x="37487" y="1876435"/>
                    <a:pt x="13299" y="1599966"/>
                  </a:cubicBezTo>
                  <a:cubicBezTo>
                    <a:pt x="-32170" y="1080250"/>
                    <a:pt x="39709" y="589889"/>
                    <a:pt x="217457" y="178659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55" name="Freeform: Shape 54">
              <a:extLst>
                <a:ext uri="{FF2B5EF4-FFF2-40B4-BE49-F238E27FC236}">
                  <a16:creationId xmlns:a16="http://schemas.microsoft.com/office/drawing/2014/main" id="{CD6948CC-6D51-4092-887C-B0664DC102C7}"/>
                </a:ext>
              </a:extLst>
            </p:cNvPr>
            <p:cNvSpPr/>
            <p:nvPr/>
          </p:nvSpPr>
          <p:spPr>
            <a:xfrm flipH="1">
              <a:off x="8319994" y="0"/>
              <a:ext cx="3872006" cy="3321595"/>
            </a:xfrm>
            <a:custGeom>
              <a:avLst/>
              <a:gdLst>
                <a:gd name="connsiteX0" fmla="*/ 3466434 w 3872006"/>
                <a:gd name="connsiteY0" fmla="*/ 0 h 3321595"/>
                <a:gd name="connsiteX1" fmla="*/ 65800 w 3872006"/>
                <a:gd name="connsiteY1" fmla="*/ 0 h 3321595"/>
                <a:gd name="connsiteX2" fmla="*/ 0 w 3872006"/>
                <a:gd name="connsiteY2" fmla="*/ 59511 h 3321595"/>
                <a:gd name="connsiteX3" fmla="*/ 0 w 3872006"/>
                <a:gd name="connsiteY3" fmla="*/ 2518435 h 3321595"/>
                <a:gd name="connsiteX4" fmla="*/ 80122 w 3872006"/>
                <a:gd name="connsiteY4" fmla="*/ 2618704 h 3321595"/>
                <a:gd name="connsiteX5" fmla="*/ 1549501 w 3872006"/>
                <a:gd name="connsiteY5" fmla="*/ 3321595 h 3321595"/>
                <a:gd name="connsiteX6" fmla="*/ 2796711 w 3872006"/>
                <a:gd name="connsiteY6" fmla="*/ 2749441 h 3321595"/>
                <a:gd name="connsiteX7" fmla="*/ 2948494 w 3872006"/>
                <a:gd name="connsiteY7" fmla="*/ 2635829 h 3321595"/>
                <a:gd name="connsiteX8" fmla="*/ 3638840 w 3872006"/>
                <a:gd name="connsiteY8" fmla="*/ 2041901 h 3321595"/>
                <a:gd name="connsiteX9" fmla="*/ 3872006 w 3872006"/>
                <a:gd name="connsiteY9" fmla="*/ 1404055 h 3321595"/>
                <a:gd name="connsiteX10" fmla="*/ 3467973 w 3872006"/>
                <a:gd name="connsiteY10" fmla="*/ 1974 h 33215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872006" h="3321595">
                  <a:moveTo>
                    <a:pt x="3466434" y="0"/>
                  </a:moveTo>
                  <a:lnTo>
                    <a:pt x="65800" y="0"/>
                  </a:lnTo>
                  <a:lnTo>
                    <a:pt x="0" y="59511"/>
                  </a:lnTo>
                  <a:lnTo>
                    <a:pt x="0" y="2518435"/>
                  </a:lnTo>
                  <a:lnTo>
                    <a:pt x="80122" y="2618704"/>
                  </a:lnTo>
                  <a:cubicBezTo>
                    <a:pt x="490323" y="3108658"/>
                    <a:pt x="942414" y="3321595"/>
                    <a:pt x="1549501" y="3321595"/>
                  </a:cubicBezTo>
                  <a:cubicBezTo>
                    <a:pt x="2004852" y="3321595"/>
                    <a:pt x="2338950" y="3095023"/>
                    <a:pt x="2796711" y="2749441"/>
                  </a:cubicBezTo>
                  <a:cubicBezTo>
                    <a:pt x="2847850" y="2710827"/>
                    <a:pt x="2898991" y="2672676"/>
                    <a:pt x="2948494" y="2635829"/>
                  </a:cubicBezTo>
                  <a:cubicBezTo>
                    <a:pt x="3216812" y="2435869"/>
                    <a:pt x="3470203" y="2246981"/>
                    <a:pt x="3638840" y="2041901"/>
                  </a:cubicBezTo>
                  <a:cubicBezTo>
                    <a:pt x="3800062" y="1845849"/>
                    <a:pt x="3872006" y="1649145"/>
                    <a:pt x="3872006" y="1404055"/>
                  </a:cubicBezTo>
                  <a:cubicBezTo>
                    <a:pt x="3872006" y="866538"/>
                    <a:pt x="3729694" y="376466"/>
                    <a:pt x="3467973" y="1974"/>
                  </a:cubicBezTo>
                  <a:close/>
                </a:path>
              </a:pathLst>
            </a:custGeom>
            <a:solidFill>
              <a:srgbClr val="FFFFFF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56" name="Freeform: Shape 55">
              <a:extLst>
                <a:ext uri="{FF2B5EF4-FFF2-40B4-BE49-F238E27FC236}">
                  <a16:creationId xmlns:a16="http://schemas.microsoft.com/office/drawing/2014/main" id="{F5F9FD94-99CC-42AD-8E66-CF99E8FD5A94}"/>
                </a:ext>
              </a:extLst>
            </p:cNvPr>
            <p:cNvSpPr/>
            <p:nvPr/>
          </p:nvSpPr>
          <p:spPr>
            <a:xfrm flipH="1">
              <a:off x="8729240" y="9274"/>
              <a:ext cx="3462454" cy="3010961"/>
            </a:xfrm>
            <a:custGeom>
              <a:avLst/>
              <a:gdLst>
                <a:gd name="connsiteX0" fmla="*/ 2953507 w 3462454"/>
                <a:gd name="connsiteY0" fmla="*/ 0 h 3010961"/>
                <a:gd name="connsiteX1" fmla="*/ 477652 w 3462454"/>
                <a:gd name="connsiteY1" fmla="*/ 0 h 3010961"/>
                <a:gd name="connsiteX2" fmla="*/ 327396 w 3462454"/>
                <a:gd name="connsiteY2" fmla="*/ 113681 h 3010961"/>
                <a:gd name="connsiteX3" fmla="*/ 46554 w 3462454"/>
                <a:gd name="connsiteY3" fmla="*/ 391785 h 3010961"/>
                <a:gd name="connsiteX4" fmla="*/ 0 w 3462454"/>
                <a:gd name="connsiteY4" fmla="*/ 453516 h 3010961"/>
                <a:gd name="connsiteX5" fmla="*/ 0 w 3462454"/>
                <a:gd name="connsiteY5" fmla="*/ 2083461 h 3010961"/>
                <a:gd name="connsiteX6" fmla="*/ 26382 w 3462454"/>
                <a:gd name="connsiteY6" fmla="*/ 2118637 h 3010961"/>
                <a:gd name="connsiteX7" fmla="*/ 101620 w 3462454"/>
                <a:gd name="connsiteY7" fmla="*/ 2222744 h 3010961"/>
                <a:gd name="connsiteX8" fmla="*/ 1494064 w 3462454"/>
                <a:gd name="connsiteY8" fmla="*/ 3010961 h 3010961"/>
                <a:gd name="connsiteX9" fmla="*/ 2551110 w 3462454"/>
                <a:gd name="connsiteY9" fmla="*/ 2526044 h 3010961"/>
                <a:gd name="connsiteX10" fmla="*/ 2679751 w 3462454"/>
                <a:gd name="connsiteY10" fmla="*/ 2429754 h 3010961"/>
                <a:gd name="connsiteX11" fmla="*/ 3264840 w 3462454"/>
                <a:gd name="connsiteY11" fmla="*/ 1926383 h 3010961"/>
                <a:gd name="connsiteX12" fmla="*/ 3462454 w 3462454"/>
                <a:gd name="connsiteY12" fmla="*/ 1385790 h 3010961"/>
                <a:gd name="connsiteX13" fmla="*/ 3018820 w 3462454"/>
                <a:gd name="connsiteY13" fmla="*/ 67626 h 30109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462454" h="3010961">
                  <a:moveTo>
                    <a:pt x="2953507" y="0"/>
                  </a:moveTo>
                  <a:lnTo>
                    <a:pt x="477652" y="0"/>
                  </a:lnTo>
                  <a:lnTo>
                    <a:pt x="327396" y="113681"/>
                  </a:lnTo>
                  <a:cubicBezTo>
                    <a:pt x="222344" y="200626"/>
                    <a:pt x="128536" y="293564"/>
                    <a:pt x="46554" y="391785"/>
                  </a:cubicBezTo>
                  <a:lnTo>
                    <a:pt x="0" y="453516"/>
                  </a:lnTo>
                  <a:lnTo>
                    <a:pt x="0" y="2083461"/>
                  </a:lnTo>
                  <a:lnTo>
                    <a:pt x="26382" y="2118637"/>
                  </a:lnTo>
                  <a:cubicBezTo>
                    <a:pt x="51135" y="2152065"/>
                    <a:pt x="76235" y="2186586"/>
                    <a:pt x="101620" y="2222744"/>
                  </a:cubicBezTo>
                  <a:cubicBezTo>
                    <a:pt x="489585" y="2775245"/>
                    <a:pt x="906035" y="3010961"/>
                    <a:pt x="1494064" y="3010961"/>
                  </a:cubicBezTo>
                  <a:cubicBezTo>
                    <a:pt x="1879987" y="3010961"/>
                    <a:pt x="2163144" y="2818935"/>
                    <a:pt x="2551110" y="2526044"/>
                  </a:cubicBezTo>
                  <a:cubicBezTo>
                    <a:pt x="2594452" y="2493317"/>
                    <a:pt x="2637795" y="2460984"/>
                    <a:pt x="2679751" y="2429754"/>
                  </a:cubicBezTo>
                  <a:cubicBezTo>
                    <a:pt x="2907158" y="2260282"/>
                    <a:pt x="3121914" y="2100194"/>
                    <a:pt x="3264840" y="1926383"/>
                  </a:cubicBezTo>
                  <a:cubicBezTo>
                    <a:pt x="3401480" y="1760224"/>
                    <a:pt x="3462454" y="1593511"/>
                    <a:pt x="3462454" y="1385790"/>
                  </a:cubicBezTo>
                  <a:cubicBezTo>
                    <a:pt x="3462454" y="865148"/>
                    <a:pt x="3304918" y="397028"/>
                    <a:pt x="3018820" y="67626"/>
                  </a:cubicBezTo>
                  <a:close/>
                </a:path>
              </a:pathLst>
            </a:custGeom>
            <a:noFill/>
            <a:ln w="158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57" name="Freeform: Shape 56">
              <a:extLst>
                <a:ext uri="{FF2B5EF4-FFF2-40B4-BE49-F238E27FC236}">
                  <a16:creationId xmlns:a16="http://schemas.microsoft.com/office/drawing/2014/main" id="{F47D3E70-A759-410D-B5DB-855218E138C3}"/>
                </a:ext>
              </a:extLst>
            </p:cNvPr>
            <p:cNvSpPr/>
            <p:nvPr/>
          </p:nvSpPr>
          <p:spPr>
            <a:xfrm flipH="1">
              <a:off x="8243247" y="9274"/>
              <a:ext cx="3948447" cy="3411460"/>
            </a:xfrm>
            <a:custGeom>
              <a:avLst/>
              <a:gdLst>
                <a:gd name="connsiteX0" fmla="*/ 3564894 w 3904481"/>
                <a:gd name="connsiteY0" fmla="*/ 0 h 3411460"/>
                <a:gd name="connsiteX1" fmla="*/ 0 w 3904481"/>
                <a:gd name="connsiteY1" fmla="*/ 0 h 3411460"/>
                <a:gd name="connsiteX2" fmla="*/ 0 w 3904481"/>
                <a:gd name="connsiteY2" fmla="*/ 2659993 h 3411460"/>
                <a:gd name="connsiteX3" fmla="*/ 1876 w 3904481"/>
                <a:gd name="connsiteY3" fmla="*/ 2662425 h 3411460"/>
                <a:gd name="connsiteX4" fmla="*/ 1514161 w 3904481"/>
                <a:gd name="connsiteY4" fmla="*/ 3411460 h 3411460"/>
                <a:gd name="connsiteX5" fmla="*/ 2797788 w 3904481"/>
                <a:gd name="connsiteY5" fmla="*/ 2801744 h 3411460"/>
                <a:gd name="connsiteX6" fmla="*/ 2954004 w 3904481"/>
                <a:gd name="connsiteY6" fmla="*/ 2680673 h 3411460"/>
                <a:gd name="connsiteX7" fmla="*/ 3664508 w 3904481"/>
                <a:gd name="connsiteY7" fmla="*/ 2047754 h 3411460"/>
                <a:gd name="connsiteX8" fmla="*/ 3904481 w 3904481"/>
                <a:gd name="connsiteY8" fmla="*/ 1368033 h 3411460"/>
                <a:gd name="connsiteX9" fmla="*/ 3596499 w 3904481"/>
                <a:gd name="connsiteY9" fmla="*/ 52268 h 34114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904481" h="3411460">
                  <a:moveTo>
                    <a:pt x="3564894" y="0"/>
                  </a:moveTo>
                  <a:lnTo>
                    <a:pt x="0" y="0"/>
                  </a:lnTo>
                  <a:lnTo>
                    <a:pt x="0" y="2659993"/>
                  </a:lnTo>
                  <a:lnTo>
                    <a:pt x="1876" y="2662425"/>
                  </a:lnTo>
                  <a:cubicBezTo>
                    <a:pt x="424055" y="3184544"/>
                    <a:pt x="889346" y="3411460"/>
                    <a:pt x="1514161" y="3411460"/>
                  </a:cubicBezTo>
                  <a:cubicBezTo>
                    <a:pt x="1982808" y="3411460"/>
                    <a:pt x="2326661" y="3170014"/>
                    <a:pt x="2797788" y="2801744"/>
                  </a:cubicBezTo>
                  <a:cubicBezTo>
                    <a:pt x="2850420" y="2760595"/>
                    <a:pt x="2903054" y="2719940"/>
                    <a:pt x="2954004" y="2680673"/>
                  </a:cubicBezTo>
                  <a:cubicBezTo>
                    <a:pt x="3230156" y="2467586"/>
                    <a:pt x="3490946" y="2266297"/>
                    <a:pt x="3664508" y="2047754"/>
                  </a:cubicBezTo>
                  <a:cubicBezTo>
                    <a:pt x="3830437" y="1838832"/>
                    <a:pt x="3904481" y="1629214"/>
                    <a:pt x="3904481" y="1368033"/>
                  </a:cubicBezTo>
                  <a:cubicBezTo>
                    <a:pt x="3904481" y="877057"/>
                    <a:pt x="3796872" y="423228"/>
                    <a:pt x="3596499" y="52268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90302A25-2D4F-4AD5-B0E9-C12184C3599E}"/>
              </a:ext>
            </a:extLst>
          </p:cNvPr>
          <p:cNvGrpSpPr/>
          <p:nvPr/>
        </p:nvGrpSpPr>
        <p:grpSpPr>
          <a:xfrm>
            <a:off x="-1" y="1355238"/>
            <a:ext cx="4381339" cy="5510713"/>
            <a:chOff x="0" y="1347287"/>
            <a:chExt cx="4259808" cy="5510713"/>
          </a:xfrm>
        </p:grpSpPr>
        <p:sp>
          <p:nvSpPr>
            <p:cNvPr id="59" name="Freeform: Shape 58">
              <a:extLst>
                <a:ext uri="{FF2B5EF4-FFF2-40B4-BE49-F238E27FC236}">
                  <a16:creationId xmlns:a16="http://schemas.microsoft.com/office/drawing/2014/main" id="{E227AF03-773A-4B1E-8FED-67198038E60D}"/>
                </a:ext>
              </a:extLst>
            </p:cNvPr>
            <p:cNvSpPr/>
            <p:nvPr/>
          </p:nvSpPr>
          <p:spPr>
            <a:xfrm>
              <a:off x="0" y="1676545"/>
              <a:ext cx="4174269" cy="5181455"/>
            </a:xfrm>
            <a:custGeom>
              <a:avLst/>
              <a:gdLst>
                <a:gd name="connsiteX0" fmla="*/ 1155130 w 4174269"/>
                <a:gd name="connsiteY0" fmla="*/ 990 h 5181455"/>
                <a:gd name="connsiteX1" fmla="*/ 2396955 w 4174269"/>
                <a:gd name="connsiteY1" fmla="*/ 367328 h 5181455"/>
                <a:gd name="connsiteX2" fmla="*/ 3827960 w 4174269"/>
                <a:gd name="connsiteY2" fmla="*/ 4749328 h 5181455"/>
                <a:gd name="connsiteX3" fmla="*/ 3561502 w 4174269"/>
                <a:gd name="connsiteY3" fmla="*/ 5090948 h 5181455"/>
                <a:gd name="connsiteX4" fmla="*/ 3452726 w 4174269"/>
                <a:gd name="connsiteY4" fmla="*/ 5181455 h 5181455"/>
                <a:gd name="connsiteX5" fmla="*/ 0 w 4174269"/>
                <a:gd name="connsiteY5" fmla="*/ 5181455 h 5181455"/>
                <a:gd name="connsiteX6" fmla="*/ 0 w 4174269"/>
                <a:gd name="connsiteY6" fmla="*/ 251605 h 5181455"/>
                <a:gd name="connsiteX7" fmla="*/ 157396 w 4174269"/>
                <a:gd name="connsiteY7" fmla="*/ 182600 h 5181455"/>
                <a:gd name="connsiteX8" fmla="*/ 1155130 w 4174269"/>
                <a:gd name="connsiteY8" fmla="*/ 990 h 51814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174269" h="5181455">
                  <a:moveTo>
                    <a:pt x="1155130" y="990"/>
                  </a:moveTo>
                  <a:cubicBezTo>
                    <a:pt x="1564667" y="12730"/>
                    <a:pt x="1984593" y="129250"/>
                    <a:pt x="2396955" y="367328"/>
                  </a:cubicBezTo>
                  <a:cubicBezTo>
                    <a:pt x="3871760" y="1218807"/>
                    <a:pt x="4678347" y="3276416"/>
                    <a:pt x="3827960" y="4749328"/>
                  </a:cubicBezTo>
                  <a:cubicBezTo>
                    <a:pt x="3748235" y="4887417"/>
                    <a:pt x="3658928" y="4998272"/>
                    <a:pt x="3561502" y="5090948"/>
                  </a:cubicBezTo>
                  <a:lnTo>
                    <a:pt x="3452726" y="5181455"/>
                  </a:lnTo>
                  <a:lnTo>
                    <a:pt x="0" y="5181455"/>
                  </a:lnTo>
                  <a:lnTo>
                    <a:pt x="0" y="251605"/>
                  </a:lnTo>
                  <a:lnTo>
                    <a:pt x="157396" y="182600"/>
                  </a:lnTo>
                  <a:cubicBezTo>
                    <a:pt x="475610" y="54980"/>
                    <a:pt x="811718" y="-8854"/>
                    <a:pt x="1155130" y="990"/>
                  </a:cubicBezTo>
                  <a:close/>
                </a:path>
              </a:pathLst>
            </a:custGeom>
            <a:solidFill>
              <a:srgbClr val="FFFFFF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60" name="Freeform: Shape 59">
              <a:extLst>
                <a:ext uri="{FF2B5EF4-FFF2-40B4-BE49-F238E27FC236}">
                  <a16:creationId xmlns:a16="http://schemas.microsoft.com/office/drawing/2014/main" id="{D6FE8FAD-8A4A-49E1-AFAF-A074482295A9}"/>
                </a:ext>
              </a:extLst>
            </p:cNvPr>
            <p:cNvSpPr/>
            <p:nvPr/>
          </p:nvSpPr>
          <p:spPr>
            <a:xfrm>
              <a:off x="0" y="1347287"/>
              <a:ext cx="4259808" cy="5510713"/>
            </a:xfrm>
            <a:custGeom>
              <a:avLst/>
              <a:gdLst>
                <a:gd name="connsiteX0" fmla="*/ 948905 w 4259808"/>
                <a:gd name="connsiteY0" fmla="*/ 1556 h 5510713"/>
                <a:gd name="connsiteX1" fmla="*/ 2304106 w 4259808"/>
                <a:gd name="connsiteY1" fmla="*/ 405867 h 5510713"/>
                <a:gd name="connsiteX2" fmla="*/ 3890982 w 4259808"/>
                <a:gd name="connsiteY2" fmla="*/ 5156588 h 5510713"/>
                <a:gd name="connsiteX3" fmla="*/ 3680329 w 4259808"/>
                <a:gd name="connsiteY3" fmla="*/ 5445948 h 5510713"/>
                <a:gd name="connsiteX4" fmla="*/ 3616504 w 4259808"/>
                <a:gd name="connsiteY4" fmla="*/ 5510713 h 5510713"/>
                <a:gd name="connsiteX5" fmla="*/ 0 w 4259808"/>
                <a:gd name="connsiteY5" fmla="*/ 5510713 h 5510713"/>
                <a:gd name="connsiteX6" fmla="*/ 0 w 4259808"/>
                <a:gd name="connsiteY6" fmla="*/ 144797 h 5510713"/>
                <a:gd name="connsiteX7" fmla="*/ 164164 w 4259808"/>
                <a:gd name="connsiteY7" fmla="*/ 92266 h 5510713"/>
                <a:gd name="connsiteX8" fmla="*/ 948905 w 4259808"/>
                <a:gd name="connsiteY8" fmla="*/ 1556 h 55107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259808" h="5510713">
                  <a:moveTo>
                    <a:pt x="948905" y="1556"/>
                  </a:moveTo>
                  <a:cubicBezTo>
                    <a:pt x="1395136" y="16867"/>
                    <a:pt x="1853354" y="145625"/>
                    <a:pt x="2304106" y="405867"/>
                  </a:cubicBezTo>
                  <a:cubicBezTo>
                    <a:pt x="3916211" y="1336616"/>
                    <a:pt x="4808028" y="3568218"/>
                    <a:pt x="3890982" y="5156588"/>
                  </a:cubicBezTo>
                  <a:cubicBezTo>
                    <a:pt x="3826502" y="5268272"/>
                    <a:pt x="3756052" y="5363347"/>
                    <a:pt x="3680329" y="5445948"/>
                  </a:cubicBezTo>
                  <a:lnTo>
                    <a:pt x="3616504" y="5510713"/>
                  </a:lnTo>
                  <a:lnTo>
                    <a:pt x="0" y="5510713"/>
                  </a:lnTo>
                  <a:lnTo>
                    <a:pt x="0" y="144797"/>
                  </a:lnTo>
                  <a:lnTo>
                    <a:pt x="164164" y="92266"/>
                  </a:lnTo>
                  <a:cubicBezTo>
                    <a:pt x="418657" y="23914"/>
                    <a:pt x="681631" y="-7614"/>
                    <a:pt x="948905" y="1556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61" name="Freeform: Shape 60">
              <a:extLst>
                <a:ext uri="{FF2B5EF4-FFF2-40B4-BE49-F238E27FC236}">
                  <a16:creationId xmlns:a16="http://schemas.microsoft.com/office/drawing/2014/main" id="{0A7C4DFB-FDFD-4F28-8B00-287EB75C79EB}"/>
                </a:ext>
              </a:extLst>
            </p:cNvPr>
            <p:cNvSpPr/>
            <p:nvPr/>
          </p:nvSpPr>
          <p:spPr>
            <a:xfrm>
              <a:off x="0" y="1592806"/>
              <a:ext cx="4029221" cy="5265194"/>
            </a:xfrm>
            <a:custGeom>
              <a:avLst/>
              <a:gdLst>
                <a:gd name="connsiteX0" fmla="*/ 812878 w 4029221"/>
                <a:gd name="connsiteY0" fmla="*/ 840 h 5265194"/>
                <a:gd name="connsiteX1" fmla="*/ 960980 w 4029221"/>
                <a:gd name="connsiteY1" fmla="*/ 1442 h 5265194"/>
                <a:gd name="connsiteX2" fmla="*/ 2216856 w 4029221"/>
                <a:gd name="connsiteY2" fmla="*/ 376120 h 5265194"/>
                <a:gd name="connsiteX3" fmla="*/ 3687427 w 4029221"/>
                <a:gd name="connsiteY3" fmla="*/ 4778650 h 5265194"/>
                <a:gd name="connsiteX4" fmla="*/ 3267677 w 4029221"/>
                <a:gd name="connsiteY4" fmla="*/ 5245601 h 5265194"/>
                <a:gd name="connsiteX5" fmla="*/ 3237167 w 4029221"/>
                <a:gd name="connsiteY5" fmla="*/ 5265194 h 5265194"/>
                <a:gd name="connsiteX6" fmla="*/ 0 w 4029221"/>
                <a:gd name="connsiteY6" fmla="*/ 5265194 h 5265194"/>
                <a:gd name="connsiteX7" fmla="*/ 0 w 4029221"/>
                <a:gd name="connsiteY7" fmla="*/ 162790 h 5265194"/>
                <a:gd name="connsiteX8" fmla="*/ 58408 w 4029221"/>
                <a:gd name="connsiteY8" fmla="*/ 139352 h 5265194"/>
                <a:gd name="connsiteX9" fmla="*/ 812878 w 4029221"/>
                <a:gd name="connsiteY9" fmla="*/ 840 h 52651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029221" h="5265194">
                  <a:moveTo>
                    <a:pt x="812878" y="840"/>
                  </a:moveTo>
                  <a:cubicBezTo>
                    <a:pt x="862065" y="-449"/>
                    <a:pt x="911443" y="-258"/>
                    <a:pt x="960980" y="1442"/>
                  </a:cubicBezTo>
                  <a:cubicBezTo>
                    <a:pt x="1374507" y="15631"/>
                    <a:pt x="1799140" y="134952"/>
                    <a:pt x="2216856" y="376120"/>
                  </a:cubicBezTo>
                  <a:cubicBezTo>
                    <a:pt x="3710806" y="1238652"/>
                    <a:pt x="4537261" y="3306696"/>
                    <a:pt x="3687427" y="4778650"/>
                  </a:cubicBezTo>
                  <a:cubicBezTo>
                    <a:pt x="3567917" y="4985647"/>
                    <a:pt x="3426282" y="5131074"/>
                    <a:pt x="3267677" y="5245601"/>
                  </a:cubicBezTo>
                  <a:lnTo>
                    <a:pt x="3237167" y="5265194"/>
                  </a:lnTo>
                  <a:lnTo>
                    <a:pt x="0" y="5265194"/>
                  </a:lnTo>
                  <a:lnTo>
                    <a:pt x="0" y="162790"/>
                  </a:lnTo>
                  <a:lnTo>
                    <a:pt x="58408" y="139352"/>
                  </a:lnTo>
                  <a:cubicBezTo>
                    <a:pt x="301661" y="55163"/>
                    <a:pt x="554646" y="7607"/>
                    <a:pt x="812878" y="840"/>
                  </a:cubicBezTo>
                  <a:close/>
                </a:path>
              </a:pathLst>
            </a:custGeom>
            <a:noFill/>
            <a:ln w="19050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62" name="Freeform: Shape 61">
              <a:extLst>
                <a:ext uri="{FF2B5EF4-FFF2-40B4-BE49-F238E27FC236}">
                  <a16:creationId xmlns:a16="http://schemas.microsoft.com/office/drawing/2014/main" id="{B6E867DF-0B62-429A-A554-CBE585048439}"/>
                </a:ext>
              </a:extLst>
            </p:cNvPr>
            <p:cNvSpPr/>
            <p:nvPr/>
          </p:nvSpPr>
          <p:spPr>
            <a:xfrm>
              <a:off x="0" y="2147333"/>
              <a:ext cx="3702048" cy="4710667"/>
            </a:xfrm>
            <a:custGeom>
              <a:avLst/>
              <a:gdLst>
                <a:gd name="connsiteX0" fmla="*/ 1057511 w 3702048"/>
                <a:gd name="connsiteY0" fmla="*/ 1243 h 4710667"/>
                <a:gd name="connsiteX1" fmla="*/ 2139959 w 3702048"/>
                <a:gd name="connsiteY1" fmla="*/ 324180 h 4710667"/>
                <a:gd name="connsiteX2" fmla="*/ 3407455 w 3702048"/>
                <a:gd name="connsiteY2" fmla="*/ 4118750 h 4710667"/>
                <a:gd name="connsiteX3" fmla="*/ 2754080 w 3702048"/>
                <a:gd name="connsiteY3" fmla="*/ 4690965 h 4710667"/>
                <a:gd name="connsiteX4" fmla="*/ 2711405 w 3702048"/>
                <a:gd name="connsiteY4" fmla="*/ 4710667 h 4710667"/>
                <a:gd name="connsiteX5" fmla="*/ 0 w 3702048"/>
                <a:gd name="connsiteY5" fmla="*/ 4710667 h 4710667"/>
                <a:gd name="connsiteX6" fmla="*/ 0 w 3702048"/>
                <a:gd name="connsiteY6" fmla="*/ 239601 h 4710667"/>
                <a:gd name="connsiteX7" fmla="*/ 72857 w 3702048"/>
                <a:gd name="connsiteY7" fmla="*/ 203063 h 4710667"/>
                <a:gd name="connsiteX8" fmla="*/ 1057511 w 3702048"/>
                <a:gd name="connsiteY8" fmla="*/ 1243 h 47106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702048" h="4710667">
                  <a:moveTo>
                    <a:pt x="1057511" y="1243"/>
                  </a:moveTo>
                  <a:cubicBezTo>
                    <a:pt x="1413932" y="13473"/>
                    <a:pt x="1779927" y="116316"/>
                    <a:pt x="2139959" y="324180"/>
                  </a:cubicBezTo>
                  <a:cubicBezTo>
                    <a:pt x="3427605" y="1067603"/>
                    <a:pt x="4139931" y="2850064"/>
                    <a:pt x="3407455" y="4118750"/>
                  </a:cubicBezTo>
                  <a:cubicBezTo>
                    <a:pt x="3235777" y="4416105"/>
                    <a:pt x="3011128" y="4566048"/>
                    <a:pt x="2754080" y="4690965"/>
                  </a:cubicBezTo>
                  <a:lnTo>
                    <a:pt x="2711405" y="4710667"/>
                  </a:lnTo>
                  <a:lnTo>
                    <a:pt x="0" y="4710667"/>
                  </a:lnTo>
                  <a:lnTo>
                    <a:pt x="0" y="239601"/>
                  </a:lnTo>
                  <a:lnTo>
                    <a:pt x="72857" y="203063"/>
                  </a:lnTo>
                  <a:cubicBezTo>
                    <a:pt x="383165" y="61024"/>
                    <a:pt x="715942" y="-10476"/>
                    <a:pt x="1057511" y="1243"/>
                  </a:cubicBezTo>
                  <a:close/>
                </a:path>
              </a:pathLst>
            </a:custGeom>
            <a:noFill/>
            <a:ln w="158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54296" y="3420734"/>
            <a:ext cx="6665976" cy="2129674"/>
          </a:xfrm>
        </p:spPr>
        <p:txBody>
          <a:bodyPr anchor="b">
            <a:noAutofit/>
          </a:bodyPr>
          <a:lstStyle>
            <a:lvl1pPr algn="l">
              <a:lnSpc>
                <a:spcPct val="110000"/>
              </a:lnSpc>
              <a:defRPr sz="4800" cap="none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Footer Placeholder 22">
            <a:extLst>
              <a:ext uri="{FF2B5EF4-FFF2-40B4-BE49-F238E27FC236}">
                <a16:creationId xmlns:a16="http://schemas.microsoft.com/office/drawing/2014/main" id="{E197B67B-BA44-4D2A-B31D-35A89323C4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54296" y="6170490"/>
            <a:ext cx="5713314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27" name="Slide Number Placeholder 26">
            <a:extLst>
              <a:ext uri="{FF2B5EF4-FFF2-40B4-BE49-F238E27FC236}">
                <a16:creationId xmlns:a16="http://schemas.microsoft.com/office/drawing/2014/main" id="{1D718595-24D3-4517-A62E-C1F493407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54295" y="5550408"/>
            <a:ext cx="6665975" cy="512064"/>
          </a:xfrm>
        </p:spPr>
        <p:txBody>
          <a:bodyPr>
            <a:normAutofit/>
          </a:bodyPr>
          <a:lstStyle>
            <a:lvl1pPr marL="0" indent="0" algn="l">
              <a:lnSpc>
                <a:spcPct val="130000"/>
              </a:lnSpc>
              <a:spcBef>
                <a:spcPts val="0"/>
              </a:spcBef>
              <a:buNone/>
              <a:defRPr sz="20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Date Placeholder 17">
            <a:extLst>
              <a:ext uri="{FF2B5EF4-FFF2-40B4-BE49-F238E27FC236}">
                <a16:creationId xmlns:a16="http://schemas.microsoft.com/office/drawing/2014/main" id="{3C6217BB-A228-414D-92D9-E1D1EFEB8BE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40080" y="6170491"/>
            <a:ext cx="2840083" cy="457200"/>
          </a:xfrm>
        </p:spPr>
        <p:txBody>
          <a:bodyPr/>
          <a:lstStyle>
            <a:lvl1pPr algn="l">
              <a:defRPr/>
            </a:lvl1pPr>
          </a:lstStyle>
          <a:p>
            <a:fld id="{E72EB70D-CD01-44DA-83B3-8FEB3383D307}" type="datetime1">
              <a:rPr lang="en-US" smtClean="0"/>
              <a:t>12/11/2020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10968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20240" y="2438399"/>
            <a:ext cx="4160520" cy="36576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30290" y="2438399"/>
            <a:ext cx="4160520" cy="36576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C1D6427-F07F-4D50-B151-455100AF70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58CFD-9357-46BE-A189-D637A67C8730}" type="datetime1">
              <a:rPr lang="en-US" smtClean="0"/>
              <a:t>12/11/2020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479EFBB2-C5E0-4D57-AB1D-3AA907ECFD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7AE6B7E1-F60B-4D08-9052-423D6FBFAD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52438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20241" y="2456408"/>
            <a:ext cx="4160520" cy="823912"/>
          </a:xfrm>
        </p:spPr>
        <p:txBody>
          <a:bodyPr anchor="b">
            <a:normAutofit/>
          </a:bodyPr>
          <a:lstStyle>
            <a:lvl1pPr marL="0" indent="0">
              <a:lnSpc>
                <a:spcPct val="130000"/>
              </a:lnSpc>
              <a:buNone/>
              <a:defRPr sz="1800" b="1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20241" y="3316639"/>
            <a:ext cx="4160520" cy="27793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30290" y="2456408"/>
            <a:ext cx="4160520" cy="823912"/>
          </a:xfrm>
        </p:spPr>
        <p:txBody>
          <a:bodyPr anchor="b">
            <a:normAutofit/>
          </a:bodyPr>
          <a:lstStyle>
            <a:lvl1pPr marL="0" indent="0">
              <a:lnSpc>
                <a:spcPct val="99000"/>
              </a:lnSpc>
              <a:buNone/>
              <a:defRPr lang="en-US" sz="1800" b="1" kern="1200" cap="all" spc="150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30000"/>
              </a:lnSpc>
              <a:spcBef>
                <a:spcPts val="930"/>
              </a:spcBef>
              <a:buFont typeface="Corbel" panose="020B0503020204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30290" y="3316639"/>
            <a:ext cx="4160520" cy="27793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3771BF97-4D2A-43A4-8CDC-2250017EB0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742EE-B331-4632-BD10-A82FED6B6FC0}" type="datetime1">
              <a:rPr lang="en-US" smtClean="0"/>
              <a:t>12/11/2020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6020661A-DA07-4679-9226-945B5DD248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EEFCE38B-E087-4988-BC3A-FE3B55E70D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  <p:sp>
        <p:nvSpPr>
          <p:cNvPr id="13" name="Title 12">
            <a:extLst>
              <a:ext uri="{FF2B5EF4-FFF2-40B4-BE49-F238E27FC236}">
                <a16:creationId xmlns:a16="http://schemas.microsoft.com/office/drawing/2014/main" id="{D3BC439C-E995-4E1F-8DE9-75C32785E0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3992681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F30096C-3491-4EF2-ABB2-D57F3F4B5B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BA835-D13F-49F4-8F11-5D576AC65FAD}" type="datetime1">
              <a:rPr lang="en-US" smtClean="0"/>
              <a:t>12/11/2020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79DA3A85-7147-4F32-944A-B079AF5147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EEDDF50D-95C0-4DA2-BBC6-41774FAC14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76002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09BEFCA-6D6F-4F26-823F-C86CA694B8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D1799-ACB5-4CB2-86A2-5C574F1C8706}" type="datetime1">
              <a:rPr lang="en-US" smtClean="0"/>
              <a:t>12/11/2020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2EE2C9-E87D-4495-9EDA-6BC0EDC270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5557A9-903F-4B36-8B06-D9EADF2305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92833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6488" y="640080"/>
            <a:ext cx="3227715" cy="2551751"/>
          </a:xfrm>
        </p:spPr>
        <p:txBody>
          <a:bodyPr anchor="b">
            <a:normAutofit/>
          </a:bodyPr>
          <a:lstStyle>
            <a:lvl1pPr>
              <a:lnSpc>
                <a:spcPct val="104000"/>
              </a:lnSpc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0160" y="640080"/>
            <a:ext cx="6949440" cy="5455919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6488" y="3223803"/>
            <a:ext cx="3227715" cy="2872197"/>
          </a:xfrm>
        </p:spPr>
        <p:txBody>
          <a:bodyPr/>
          <a:lstStyle>
            <a:lvl1pPr marL="0" indent="0">
              <a:spcBef>
                <a:spcPts val="14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BB904BE8-2080-4FFA-9239-A8929E28FAD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476488" y="6170491"/>
            <a:ext cx="2214322" cy="457200"/>
          </a:xfrm>
        </p:spPr>
        <p:txBody>
          <a:bodyPr/>
          <a:lstStyle/>
          <a:p>
            <a:fld id="{ED5DD0D6-7A82-473E-879B-C6ECD6CCCFEC}" type="datetime1">
              <a:rPr lang="en-US" smtClean="0"/>
              <a:t>12/11/2020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ED5580C6-5CD7-4CDD-977D-0533C84F2F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80160" y="6170490"/>
            <a:ext cx="6949440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18D0320-9B66-443F-8E28-8BCF07E082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61037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102651" cy="6857999"/>
          </a:xfrm>
          <a:solidFill>
            <a:schemeClr val="bg2">
              <a:lumMod val="9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6488" y="1503910"/>
            <a:ext cx="3230625" cy="1687924"/>
          </a:xfrm>
        </p:spPr>
        <p:txBody>
          <a:bodyPr anchor="b">
            <a:noAutofit/>
          </a:bodyPr>
          <a:lstStyle>
            <a:lvl1pPr>
              <a:lnSpc>
                <a:spcPct val="104000"/>
              </a:lnSpc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6488" y="3223806"/>
            <a:ext cx="3227832" cy="2872194"/>
          </a:xfrm>
        </p:spPr>
        <p:txBody>
          <a:bodyPr/>
          <a:lstStyle>
            <a:lvl1pPr marL="0" indent="0">
              <a:spcBef>
                <a:spcPts val="14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41C2A9DB-B176-4069-8734-5B4ED352BA2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476488" y="6170491"/>
            <a:ext cx="2214322" cy="457200"/>
          </a:xfrm>
        </p:spPr>
        <p:txBody>
          <a:bodyPr/>
          <a:lstStyle/>
          <a:p>
            <a:fld id="{D4605E03-BC17-41A7-854C-DFAB672737DC}" type="datetime1">
              <a:rPr lang="en-US" smtClean="0"/>
              <a:t>12/11/2020</a:t>
            </a:fld>
            <a:endParaRPr lang="en-US" dirty="0"/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430F9A2F-C2C4-4E1C-B4B3-07ED84F28C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80160" y="6170490"/>
            <a:ext cx="6464410" cy="457200"/>
          </a:xfrm>
        </p:spPr>
        <p:txBody>
          <a:bodyPr/>
          <a:lstStyle>
            <a:lvl1pPr>
              <a:defRPr b="1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endParaRPr lang="en-US" dirty="0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F9BFA0A0-2117-4A10-9DAA-080C21559C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59453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6397E4A-EB6A-4FA6-AA4F-69EA0C70F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6ED0C-1DA7-41F0-94CF-6218B1FEDFF1}" type="datetime1">
              <a:rPr lang="en-US" smtClean="0"/>
              <a:t>12/11/2020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51A2F5D-7AC4-4F91-965A-7B6A45D6F4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26E8B86-CDB8-482F-9D9F-1BFDA3638B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29453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77965" y="507037"/>
            <a:ext cx="1571626" cy="533993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933700" y="524373"/>
            <a:ext cx="5959577" cy="532259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277965" y="6296615"/>
            <a:ext cx="2505996" cy="365125"/>
          </a:xfrm>
        </p:spPr>
        <p:txBody>
          <a:bodyPr/>
          <a:lstStyle/>
          <a:p>
            <a:fld id="{EECF02AB-6034-4B88-BC5A-7C17CB0EF809}" type="datetime1">
              <a:rPr lang="en-US" smtClean="0"/>
              <a:t>12/11/2020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33699" y="6296615"/>
            <a:ext cx="595957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8734643" y="2853201"/>
            <a:ext cx="5383267" cy="604269"/>
          </a:xfrm>
        </p:spPr>
        <p:txBody>
          <a:bodyPr/>
          <a:lstStyle>
            <a:lvl1pPr algn="l">
              <a:defRPr/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 title="Rule Line">
            <a:extLst>
              <a:ext uri="{FF2B5EF4-FFF2-40B4-BE49-F238E27FC236}">
                <a16:creationId xmlns:a16="http://schemas.microsoft.com/office/drawing/2014/main" id="{A1005B08-D2D4-455C-AA62-1200E43E7AF9}"/>
              </a:ext>
            </a:extLst>
          </p:cNvPr>
          <p:cNvCxnSpPr/>
          <p:nvPr/>
        </p:nvCxnSpPr>
        <p:spPr>
          <a:xfrm>
            <a:off x="9111582" y="571502"/>
            <a:ext cx="0" cy="5275467"/>
          </a:xfrm>
          <a:prstGeom prst="line">
            <a:avLst/>
          </a:prstGeom>
          <a:ln w="381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388927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20240" y="442220"/>
            <a:ext cx="8770571" cy="1345269"/>
          </a:xfrm>
          <a:prstGeom prst="rect">
            <a:avLst/>
          </a:prstGeom>
        </p:spPr>
        <p:txBody>
          <a:bodyPr vert="horz" lIns="109728" tIns="109728" rIns="109728" bIns="9144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20240" y="2312276"/>
            <a:ext cx="8770571" cy="3651504"/>
          </a:xfrm>
          <a:prstGeom prst="rect">
            <a:avLst/>
          </a:prstGeom>
        </p:spPr>
        <p:txBody>
          <a:bodyPr vert="horz" lIns="109728" tIns="109728" rIns="109728" bIns="9144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50727" y="6170491"/>
            <a:ext cx="2840083" cy="457200"/>
          </a:xfrm>
          <a:prstGeom prst="rect">
            <a:avLst/>
          </a:prstGeom>
        </p:spPr>
        <p:txBody>
          <a:bodyPr vert="horz" lIns="109728" tIns="109728" rIns="109728" bIns="91440" rtlCol="0" anchor="ctr"/>
          <a:lstStyle>
            <a:lvl1pPr algn="r">
              <a:defRPr sz="11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fld id="{C4408324-A84C-4A45-93B6-78D079CCE772}" type="datetime1">
              <a:rPr lang="en-US" smtClean="0"/>
              <a:t>12/11/2020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20240" y="6170490"/>
            <a:ext cx="5667375" cy="457200"/>
          </a:xfrm>
          <a:prstGeom prst="rect">
            <a:avLst/>
          </a:prstGeom>
        </p:spPr>
        <p:txBody>
          <a:bodyPr vert="horz" lIns="109728" tIns="109728" rIns="109728" bIns="91440" rtlCol="0" anchor="ctr"/>
          <a:lstStyle>
            <a:lvl1pPr algn="l">
              <a:defRPr sz="11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53744" y="6170490"/>
            <a:ext cx="1188720" cy="457200"/>
          </a:xfrm>
          <a:prstGeom prst="rect">
            <a:avLst/>
          </a:prstGeom>
        </p:spPr>
        <p:txBody>
          <a:bodyPr vert="horz" lIns="109728" tIns="109728" rIns="109728" bIns="91440" rtlCol="0" anchor="b"/>
          <a:lstStyle>
            <a:lvl1pPr algn="r">
              <a:defRPr sz="1600"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  <p:cxnSp>
        <p:nvCxnSpPr>
          <p:cNvPr id="9" name="Straight Connector 8" title="Rule Line">
            <a:extLst>
              <a:ext uri="{FF2B5EF4-FFF2-40B4-BE49-F238E27FC236}">
                <a16:creationId xmlns:a16="http://schemas.microsoft.com/office/drawing/2014/main" id="{430127AE-B29E-4FDF-99D2-A2F1E7003F74}"/>
              </a:ext>
            </a:extLst>
          </p:cNvPr>
          <p:cNvCxnSpPr/>
          <p:nvPr/>
        </p:nvCxnSpPr>
        <p:spPr>
          <a:xfrm>
            <a:off x="1920240" y="2176009"/>
            <a:ext cx="8770571" cy="0"/>
          </a:xfrm>
          <a:prstGeom prst="line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764646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5" r:id="rId1"/>
    <p:sldLayoutId id="2147483786" r:id="rId2"/>
    <p:sldLayoutId id="2147483787" r:id="rId3"/>
    <p:sldLayoutId id="2147483788" r:id="rId4"/>
    <p:sldLayoutId id="2147483778" r:id="rId5"/>
    <p:sldLayoutId id="2147483779" r:id="rId6"/>
    <p:sldLayoutId id="2147483784" r:id="rId7"/>
    <p:sldLayoutId id="2147483780" r:id="rId8"/>
    <p:sldLayoutId id="2147483781" r:id="rId9"/>
    <p:sldLayoutId id="2147483782" r:id="rId10"/>
    <p:sldLayoutId id="2147483783" r:id="rId11"/>
  </p:sldLayoutIdLst>
  <p:hf sldNum="0" hdr="0" ftr="0" dt="0"/>
  <p:txStyles>
    <p:titleStyle>
      <a:lvl1pPr algn="l" defTabSz="914400" rtl="0" eaLnBrk="1" latinLnBrk="0" hangingPunct="1">
        <a:lnSpc>
          <a:spcPct val="130000"/>
        </a:lnSpc>
        <a:spcBef>
          <a:spcPct val="0"/>
        </a:spcBef>
        <a:buNone/>
        <a:defRPr sz="3200" b="1" kern="1200" spc="1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None/>
        <a:defRPr sz="1800" b="0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0" indent="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None/>
        <a:defRPr sz="1600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0" indent="-32004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Char char="–"/>
        <a:defRPr sz="1400" i="1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0" indent="-32004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Char char="–"/>
        <a:defRPr sz="1400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0" indent="-32004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Char char="–"/>
        <a:defRPr sz="1400" i="1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2024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6pPr>
      <a:lvl7pPr marL="224028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7pPr>
      <a:lvl8pPr marL="256032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8pPr>
      <a:lvl9pPr marL="288036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gnitis.lt/lt/9-patarimai-kaip-taupyti-energija-daug-laiko-praleidziant-namuose" TargetMode="External"/><Relationship Id="rId2" Type="http://schemas.openxmlformats.org/officeDocument/2006/relationships/hyperlink" Target="https://www.delfi.lt/grynas/gyvenimas/12-budu-kaip-sutaupyti-energijos.d?id=57650273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0DBF1ABE-8590-450D-BB49-BDDCCF3EEA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" name="Pavadinimas 1">
            <a:extLst>
              <a:ext uri="{FF2B5EF4-FFF2-40B4-BE49-F238E27FC236}">
                <a16:creationId xmlns:a16="http://schemas.microsoft.com/office/drawing/2014/main" id="{5FE0BB6B-E9D2-46EC-BCF1-B3BFD73DC6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80531" y="1346268"/>
            <a:ext cx="5274860" cy="3066706"/>
          </a:xfrm>
        </p:spPr>
        <p:txBody>
          <a:bodyPr anchor="b">
            <a:normAutofit fontScale="90000"/>
          </a:bodyPr>
          <a:lstStyle/>
          <a:p>
            <a:r>
              <a:rPr lang="en-GB" dirty="0"/>
              <a:t>TAUPYKI</a:t>
            </a:r>
            <a:r>
              <a:rPr lang="lt-LT" dirty="0"/>
              <a:t> </a:t>
            </a:r>
            <a:r>
              <a:rPr lang="en-GB" dirty="0"/>
              <a:t>ME ENERGI</a:t>
            </a:r>
            <a:r>
              <a:rPr lang="lt-LT" dirty="0"/>
              <a:t> </a:t>
            </a:r>
            <a:r>
              <a:rPr lang="en-GB" dirty="0"/>
              <a:t>J</a:t>
            </a:r>
            <a:r>
              <a:rPr lang="lt-LT" dirty="0"/>
              <a:t>Ą</a:t>
            </a:r>
            <a:r>
              <a:rPr lang="en-GB" dirty="0"/>
              <a:t> KARTU</a:t>
            </a:r>
            <a:endParaRPr lang="lt-LT" dirty="0"/>
          </a:p>
        </p:txBody>
      </p:sp>
      <p:sp>
        <p:nvSpPr>
          <p:cNvPr id="3" name="Antrinis pavadinimas 2">
            <a:extLst>
              <a:ext uri="{FF2B5EF4-FFF2-40B4-BE49-F238E27FC236}">
                <a16:creationId xmlns:a16="http://schemas.microsoft.com/office/drawing/2014/main" id="{7DCB3D3D-ADDC-4E74-8335-275B38D01A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01212" y="4412974"/>
            <a:ext cx="4524024" cy="1576188"/>
          </a:xfrm>
        </p:spPr>
        <p:txBody>
          <a:bodyPr anchor="t">
            <a:normAutofit lnSpcReduction="10000"/>
          </a:bodyPr>
          <a:lstStyle/>
          <a:p>
            <a:r>
              <a:rPr lang="en-GB" dirty="0" err="1"/>
              <a:t>Skaidres</a:t>
            </a:r>
            <a:r>
              <a:rPr lang="en-GB" dirty="0"/>
              <a:t> </a:t>
            </a:r>
            <a:r>
              <a:rPr lang="en-GB" dirty="0" err="1"/>
              <a:t>parengė</a:t>
            </a:r>
            <a:r>
              <a:rPr lang="en-GB" dirty="0"/>
              <a:t> </a:t>
            </a:r>
            <a:r>
              <a:rPr lang="en-GB" dirty="0" err="1"/>
              <a:t>Giedrė</a:t>
            </a:r>
            <a:r>
              <a:rPr lang="en-GB" dirty="0"/>
              <a:t> </a:t>
            </a:r>
            <a:r>
              <a:rPr lang="en-GB" dirty="0" err="1"/>
              <a:t>Simaitytė</a:t>
            </a:r>
            <a:r>
              <a:rPr lang="en-GB" dirty="0"/>
              <a:t> </a:t>
            </a:r>
            <a:r>
              <a:rPr lang="en-GB" dirty="0" err="1"/>
              <a:t>ir</a:t>
            </a:r>
            <a:r>
              <a:rPr lang="en-GB" dirty="0"/>
              <a:t> </a:t>
            </a:r>
            <a:r>
              <a:rPr lang="en-GB" dirty="0" err="1"/>
              <a:t>Barbora</a:t>
            </a:r>
            <a:r>
              <a:rPr lang="en-GB" dirty="0"/>
              <a:t> </a:t>
            </a:r>
            <a:r>
              <a:rPr lang="en-GB" dirty="0" err="1"/>
              <a:t>Krištolaitė</a:t>
            </a:r>
            <a:endParaRPr lang="lt-LT" dirty="0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C7D887A3-61AD-4674-BC53-8DFA8CF7B4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986049" y="0"/>
            <a:ext cx="5205951" cy="6858000"/>
          </a:xfrm>
          <a:custGeom>
            <a:avLst/>
            <a:gdLst>
              <a:gd name="connsiteX0" fmla="*/ 0 w 5205951"/>
              <a:gd name="connsiteY0" fmla="*/ 0 h 6858000"/>
              <a:gd name="connsiteX1" fmla="*/ 1709529 w 5205951"/>
              <a:gd name="connsiteY1" fmla="*/ 0 h 6858000"/>
              <a:gd name="connsiteX2" fmla="*/ 2489695 w 5205951"/>
              <a:gd name="connsiteY2" fmla="*/ 0 h 6858000"/>
              <a:gd name="connsiteX3" fmla="*/ 3582928 w 5205951"/>
              <a:gd name="connsiteY3" fmla="*/ 0 h 6858000"/>
              <a:gd name="connsiteX4" fmla="*/ 3605052 w 5205951"/>
              <a:gd name="connsiteY4" fmla="*/ 14997 h 6858000"/>
              <a:gd name="connsiteX5" fmla="*/ 5205951 w 5205951"/>
              <a:gd name="connsiteY5" fmla="*/ 3621656 h 6858000"/>
              <a:gd name="connsiteX6" fmla="*/ 3331601 w 5205951"/>
              <a:gd name="connsiteY6" fmla="*/ 6374814 h 6858000"/>
              <a:gd name="connsiteX7" fmla="*/ 2814953 w 5205951"/>
              <a:gd name="connsiteY7" fmla="*/ 6780599 h 6858000"/>
              <a:gd name="connsiteX8" fmla="*/ 2703197 w 5205951"/>
              <a:gd name="connsiteY8" fmla="*/ 6858000 h 6858000"/>
              <a:gd name="connsiteX9" fmla="*/ 2489695 w 5205951"/>
              <a:gd name="connsiteY9" fmla="*/ 6858000 h 6858000"/>
              <a:gd name="connsiteX10" fmla="*/ 1709529 w 5205951"/>
              <a:gd name="connsiteY10" fmla="*/ 6858000 h 6858000"/>
              <a:gd name="connsiteX11" fmla="*/ 0 w 5205951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205951" h="6858000">
                <a:moveTo>
                  <a:pt x="0" y="0"/>
                </a:moveTo>
                <a:lnTo>
                  <a:pt x="1709529" y="0"/>
                </a:lnTo>
                <a:lnTo>
                  <a:pt x="2489695" y="0"/>
                </a:lnTo>
                <a:lnTo>
                  <a:pt x="3582928" y="0"/>
                </a:lnTo>
                <a:lnTo>
                  <a:pt x="3605052" y="14997"/>
                </a:lnTo>
                <a:cubicBezTo>
                  <a:pt x="4632215" y="754641"/>
                  <a:pt x="5205951" y="2093192"/>
                  <a:pt x="5205951" y="3621656"/>
                </a:cubicBezTo>
                <a:cubicBezTo>
                  <a:pt x="5205951" y="4969131"/>
                  <a:pt x="4277226" y="5602839"/>
                  <a:pt x="3331601" y="6374814"/>
                </a:cubicBezTo>
                <a:cubicBezTo>
                  <a:pt x="3159398" y="6515397"/>
                  <a:pt x="2988771" y="6653108"/>
                  <a:pt x="2814953" y="6780599"/>
                </a:cubicBezTo>
                <a:lnTo>
                  <a:pt x="2703197" y="6858000"/>
                </a:lnTo>
                <a:lnTo>
                  <a:pt x="2489695" y="6858000"/>
                </a:lnTo>
                <a:lnTo>
                  <a:pt x="1709529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479F0FB3-8461-462D-84A2-53106FBF4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553480" y="0"/>
            <a:ext cx="2529723" cy="6858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11E3C311-4E8A-45D9-97BF-07F5FD3469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758825" y="0"/>
            <a:ext cx="2536434" cy="6858000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15" name="Picture 3">
            <a:extLst>
              <a:ext uri="{FF2B5EF4-FFF2-40B4-BE49-F238E27FC236}">
                <a16:creationId xmlns:a16="http://schemas.microsoft.com/office/drawing/2014/main" id="{ABFC2533-0D22-403E-9132-BF2DA444D56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836" r="34459" b="-1"/>
          <a:stretch/>
        </p:blipFill>
        <p:spPr>
          <a:xfrm>
            <a:off x="7187979" y="10"/>
            <a:ext cx="5004021" cy="6857990"/>
          </a:xfrm>
          <a:custGeom>
            <a:avLst/>
            <a:gdLst/>
            <a:ahLst/>
            <a:cxnLst/>
            <a:rect l="l" t="t" r="r" b="b"/>
            <a:pathLst>
              <a:path w="4901771" h="6858000">
                <a:moveTo>
                  <a:pt x="1623023" y="0"/>
                </a:moveTo>
                <a:lnTo>
                  <a:pt x="2716256" y="0"/>
                </a:lnTo>
                <a:lnTo>
                  <a:pt x="3496422" y="0"/>
                </a:lnTo>
                <a:lnTo>
                  <a:pt x="4544484" y="0"/>
                </a:lnTo>
                <a:lnTo>
                  <a:pt x="4710787" y="0"/>
                </a:lnTo>
                <a:lnTo>
                  <a:pt x="4901771" y="0"/>
                </a:lnTo>
                <a:lnTo>
                  <a:pt x="4901771" y="6858000"/>
                </a:lnTo>
                <a:lnTo>
                  <a:pt x="4710787" y="6858000"/>
                </a:lnTo>
                <a:lnTo>
                  <a:pt x="4544484" y="6858000"/>
                </a:lnTo>
                <a:lnTo>
                  <a:pt x="3496422" y="6858000"/>
                </a:lnTo>
                <a:lnTo>
                  <a:pt x="2716256" y="6858000"/>
                </a:lnTo>
                <a:lnTo>
                  <a:pt x="2502754" y="6858000"/>
                </a:lnTo>
                <a:lnTo>
                  <a:pt x="2390998" y="6780599"/>
                </a:lnTo>
                <a:cubicBezTo>
                  <a:pt x="2217180" y="6653108"/>
                  <a:pt x="2046553" y="6515397"/>
                  <a:pt x="1874350" y="6374814"/>
                </a:cubicBezTo>
                <a:cubicBezTo>
                  <a:pt x="928725" y="5602839"/>
                  <a:pt x="0" y="4969131"/>
                  <a:pt x="0" y="3621656"/>
                </a:cubicBezTo>
                <a:cubicBezTo>
                  <a:pt x="0" y="2093192"/>
                  <a:pt x="573736" y="754641"/>
                  <a:pt x="1600899" y="14997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4495461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9">
            <a:extLst>
              <a:ext uri="{FF2B5EF4-FFF2-40B4-BE49-F238E27FC236}">
                <a16:creationId xmlns:a16="http://schemas.microsoft.com/office/drawing/2014/main" id="{49BB7E9A-6937-4BF0-9F51-A20F197B55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3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9" name="Turinio vietos rezervavimo ženklas 2">
            <a:extLst>
              <a:ext uri="{FF2B5EF4-FFF2-40B4-BE49-F238E27FC236}">
                <a16:creationId xmlns:a16="http://schemas.microsoft.com/office/drawing/2014/main" id="{558AD593-DE44-4741-A5F2-6A5B2E8FC5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4400" y="2496720"/>
            <a:ext cx="5181599" cy="3467518"/>
          </a:xfrm>
        </p:spPr>
        <p:txBody>
          <a:bodyPr anchor="t">
            <a:normAutofit/>
          </a:bodyPr>
          <a:lstStyle/>
          <a:p>
            <a:r>
              <a:rPr lang="en-GB" b="0" i="0" err="1">
                <a:effectLst/>
                <a:latin typeface="Roboto"/>
              </a:rPr>
              <a:t>Tausojantis</a:t>
            </a:r>
            <a:r>
              <a:rPr lang="en-GB" b="0" i="0">
                <a:effectLst/>
                <a:latin typeface="Roboto"/>
              </a:rPr>
              <a:t> </a:t>
            </a:r>
            <a:r>
              <a:rPr lang="en-GB" b="0" i="0" err="1">
                <a:effectLst/>
                <a:latin typeface="Roboto"/>
              </a:rPr>
              <a:t>energijos</a:t>
            </a:r>
            <a:r>
              <a:rPr lang="en-GB" b="0" i="0">
                <a:effectLst/>
                <a:latin typeface="Roboto"/>
              </a:rPr>
              <a:t> </a:t>
            </a:r>
            <a:r>
              <a:rPr lang="en-GB" b="0" i="0" err="1">
                <a:effectLst/>
                <a:latin typeface="Roboto"/>
              </a:rPr>
              <a:t>vartojimas</a:t>
            </a:r>
            <a:r>
              <a:rPr lang="en-GB" b="0" i="0">
                <a:effectLst/>
                <a:latin typeface="Roboto"/>
              </a:rPr>
              <a:t> </a:t>
            </a:r>
            <a:r>
              <a:rPr lang="en-GB" b="0" i="0" err="1">
                <a:effectLst/>
                <a:latin typeface="Roboto"/>
              </a:rPr>
              <a:t>tampa</a:t>
            </a:r>
            <a:r>
              <a:rPr lang="en-GB" b="0" i="0">
                <a:effectLst/>
                <a:latin typeface="Roboto"/>
              </a:rPr>
              <a:t> </a:t>
            </a:r>
            <a:r>
              <a:rPr lang="en-GB" b="0" i="0" err="1">
                <a:effectLst/>
                <a:latin typeface="Roboto"/>
              </a:rPr>
              <a:t>labai</a:t>
            </a:r>
            <a:r>
              <a:rPr lang="en-GB" b="0" i="0">
                <a:effectLst/>
                <a:latin typeface="Roboto"/>
              </a:rPr>
              <a:t> </a:t>
            </a:r>
            <a:r>
              <a:rPr lang="en-GB" b="0" i="0" err="1">
                <a:effectLst/>
                <a:latin typeface="Roboto"/>
              </a:rPr>
              <a:t>aktualus</a:t>
            </a:r>
            <a:r>
              <a:rPr lang="en-GB" b="0" i="0">
                <a:effectLst/>
                <a:latin typeface="Roboto"/>
              </a:rPr>
              <a:t>, </a:t>
            </a:r>
            <a:r>
              <a:rPr lang="en-GB" b="0" i="0" err="1">
                <a:effectLst/>
                <a:latin typeface="Roboto"/>
              </a:rPr>
              <a:t>nes</a:t>
            </a:r>
            <a:r>
              <a:rPr lang="en-GB" b="0" i="0">
                <a:effectLst/>
                <a:latin typeface="Roboto"/>
              </a:rPr>
              <a:t> </a:t>
            </a:r>
            <a:r>
              <a:rPr lang="en-GB" b="0" i="0" err="1">
                <a:effectLst/>
                <a:latin typeface="Roboto"/>
              </a:rPr>
              <a:t>taupydami</a:t>
            </a:r>
            <a:r>
              <a:rPr lang="en-GB" b="0" i="0">
                <a:effectLst/>
                <a:latin typeface="Roboto"/>
              </a:rPr>
              <a:t> </a:t>
            </a:r>
            <a:r>
              <a:rPr lang="en-GB" b="0" i="0" err="1">
                <a:effectLst/>
                <a:latin typeface="Roboto"/>
              </a:rPr>
              <a:t>elektrą</a:t>
            </a:r>
            <a:r>
              <a:rPr lang="en-GB">
                <a:latin typeface="Roboto"/>
              </a:rPr>
              <a:t> </a:t>
            </a:r>
            <a:r>
              <a:rPr lang="en-GB" b="0" i="0">
                <a:effectLst/>
                <a:latin typeface="Roboto"/>
              </a:rPr>
              <a:t>ne tik </a:t>
            </a:r>
            <a:r>
              <a:rPr lang="en-GB" b="0" i="0" err="1">
                <a:effectLst/>
                <a:latin typeface="Roboto"/>
              </a:rPr>
              <a:t>mažiname</a:t>
            </a:r>
            <a:r>
              <a:rPr lang="en-GB" b="0" i="0">
                <a:effectLst/>
                <a:latin typeface="Roboto"/>
              </a:rPr>
              <a:t> </a:t>
            </a:r>
            <a:r>
              <a:rPr lang="en-GB" b="0" i="0" err="1">
                <a:effectLst/>
                <a:latin typeface="Roboto"/>
              </a:rPr>
              <a:t>savo</a:t>
            </a:r>
            <a:r>
              <a:rPr lang="en-GB" b="0" i="0">
                <a:effectLst/>
                <a:latin typeface="Roboto"/>
              </a:rPr>
              <a:t> </a:t>
            </a:r>
            <a:r>
              <a:rPr lang="en-GB" b="0" i="0" err="1">
                <a:effectLst/>
                <a:latin typeface="Roboto"/>
              </a:rPr>
              <a:t>sąskaitas</a:t>
            </a:r>
            <a:r>
              <a:rPr lang="en-GB" b="0" i="0">
                <a:effectLst/>
                <a:latin typeface="Roboto"/>
              </a:rPr>
              <a:t>, bet </a:t>
            </a:r>
            <a:r>
              <a:rPr lang="en-GB" b="0" i="0" err="1">
                <a:effectLst/>
                <a:latin typeface="Roboto"/>
              </a:rPr>
              <a:t>ir</a:t>
            </a:r>
            <a:r>
              <a:rPr lang="en-GB" b="0" i="0">
                <a:effectLst/>
                <a:latin typeface="Roboto"/>
              </a:rPr>
              <a:t> </a:t>
            </a:r>
            <a:r>
              <a:rPr lang="en-GB" b="0" i="0" err="1">
                <a:effectLst/>
                <a:latin typeface="Roboto"/>
              </a:rPr>
              <a:t>prisidedame</a:t>
            </a:r>
            <a:r>
              <a:rPr lang="en-GB" b="0" i="0">
                <a:effectLst/>
                <a:latin typeface="Roboto"/>
              </a:rPr>
              <a:t> </a:t>
            </a:r>
            <a:r>
              <a:rPr lang="en-GB" b="0" i="0" err="1">
                <a:effectLst/>
                <a:latin typeface="Roboto"/>
              </a:rPr>
              <a:t>prie</a:t>
            </a:r>
            <a:r>
              <a:rPr lang="en-GB" b="0" i="0">
                <a:effectLst/>
                <a:latin typeface="Roboto"/>
              </a:rPr>
              <a:t> </a:t>
            </a:r>
            <a:r>
              <a:rPr lang="en-GB" b="0" i="0" err="1">
                <a:effectLst/>
                <a:latin typeface="Roboto"/>
              </a:rPr>
              <a:t>gamtos</a:t>
            </a:r>
            <a:r>
              <a:rPr lang="en-GB" b="0" i="0">
                <a:effectLst/>
                <a:latin typeface="Roboto"/>
              </a:rPr>
              <a:t> </a:t>
            </a:r>
            <a:r>
              <a:rPr lang="en-GB" b="0" i="0" err="1">
                <a:effectLst/>
                <a:latin typeface="Roboto"/>
              </a:rPr>
              <a:t>išsaugojimo</a:t>
            </a:r>
            <a:r>
              <a:rPr lang="en-GB" b="0" i="0">
                <a:effectLst/>
                <a:latin typeface="Roboto"/>
              </a:rPr>
              <a:t>.</a:t>
            </a:r>
          </a:p>
          <a:p>
            <a:r>
              <a:rPr lang="en-GB" b="0" i="0">
                <a:effectLst/>
                <a:latin typeface="Roboto"/>
              </a:rPr>
              <a:t> </a:t>
            </a:r>
          </a:p>
          <a:p>
            <a:endParaRPr lang="lt-LT"/>
          </a:p>
        </p:txBody>
      </p:sp>
      <p:sp>
        <p:nvSpPr>
          <p:cNvPr id="20" name="Freeform: Shape 11">
            <a:extLst>
              <a:ext uri="{FF2B5EF4-FFF2-40B4-BE49-F238E27FC236}">
                <a16:creationId xmlns:a16="http://schemas.microsoft.com/office/drawing/2014/main" id="{E0939753-89D7-48A8-8441-B9FF25CE8A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04167" y="0"/>
            <a:ext cx="5687681" cy="5708856"/>
          </a:xfrm>
          <a:custGeom>
            <a:avLst/>
            <a:gdLst>
              <a:gd name="connsiteX0" fmla="*/ 2787282 w 5687681"/>
              <a:gd name="connsiteY0" fmla="*/ 0 h 5708856"/>
              <a:gd name="connsiteX1" fmla="*/ 3988996 w 5687681"/>
              <a:gd name="connsiteY1" fmla="*/ 0 h 5708856"/>
              <a:gd name="connsiteX2" fmla="*/ 4236253 w 5687681"/>
              <a:gd name="connsiteY2" fmla="*/ 68070 h 5708856"/>
              <a:gd name="connsiteX3" fmla="*/ 4483543 w 5687681"/>
              <a:gd name="connsiteY3" fmla="*/ 168573 h 5708856"/>
              <a:gd name="connsiteX4" fmla="*/ 5265611 w 5687681"/>
              <a:gd name="connsiteY4" fmla="*/ 790441 h 5708856"/>
              <a:gd name="connsiteX5" fmla="*/ 5682608 w 5687681"/>
              <a:gd name="connsiteY5" fmla="*/ 1499885 h 5708856"/>
              <a:gd name="connsiteX6" fmla="*/ 5687681 w 5687681"/>
              <a:gd name="connsiteY6" fmla="*/ 1513862 h 5708856"/>
              <a:gd name="connsiteX7" fmla="*/ 5687681 w 5687681"/>
              <a:gd name="connsiteY7" fmla="*/ 3841322 h 5708856"/>
              <a:gd name="connsiteX8" fmla="*/ 5651147 w 5687681"/>
              <a:gd name="connsiteY8" fmla="*/ 3896489 h 5708856"/>
              <a:gd name="connsiteX9" fmla="*/ 4734255 w 5687681"/>
              <a:gd name="connsiteY9" fmla="*/ 4737639 h 5708856"/>
              <a:gd name="connsiteX10" fmla="*/ 4532663 w 5687681"/>
              <a:gd name="connsiteY10" fmla="*/ 4898543 h 5708856"/>
              <a:gd name="connsiteX11" fmla="*/ 2876165 w 5687681"/>
              <a:gd name="connsiteY11" fmla="*/ 5708856 h 5708856"/>
              <a:gd name="connsiteX12" fmla="*/ 694066 w 5687681"/>
              <a:gd name="connsiteY12" fmla="*/ 4391717 h 5708856"/>
              <a:gd name="connsiteX13" fmla="*/ 461517 w 5687681"/>
              <a:gd name="connsiteY13" fmla="*/ 4054756 h 5708856"/>
              <a:gd name="connsiteX14" fmla="*/ 0 w 5687681"/>
              <a:gd name="connsiteY14" fmla="*/ 2993139 h 5708856"/>
              <a:gd name="connsiteX15" fmla="*/ 278855 w 5687681"/>
              <a:gd name="connsiteY15" fmla="*/ 1849819 h 5708856"/>
              <a:gd name="connsiteX16" fmla="*/ 1047879 w 5687681"/>
              <a:gd name="connsiteY16" fmla="*/ 867400 h 5708856"/>
              <a:gd name="connsiteX17" fmla="*/ 2159714 w 5687681"/>
              <a:gd name="connsiteY17" fmla="*/ 186098 h 5708856"/>
              <a:gd name="connsiteX18" fmla="*/ 2785137 w 5687681"/>
              <a:gd name="connsiteY18" fmla="*/ 372 h 57088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687681" h="5708856">
                <a:moveTo>
                  <a:pt x="2787282" y="0"/>
                </a:moveTo>
                <a:lnTo>
                  <a:pt x="3988996" y="0"/>
                </a:lnTo>
                <a:lnTo>
                  <a:pt x="4236253" y="68070"/>
                </a:lnTo>
                <a:cubicBezTo>
                  <a:pt x="4321147" y="96843"/>
                  <a:pt x="4403628" y="130356"/>
                  <a:pt x="4483543" y="168573"/>
                </a:cubicBezTo>
                <a:cubicBezTo>
                  <a:pt x="4783119" y="311949"/>
                  <a:pt x="5046239" y="521215"/>
                  <a:pt x="5265611" y="790441"/>
                </a:cubicBezTo>
                <a:cubicBezTo>
                  <a:pt x="5433740" y="996857"/>
                  <a:pt x="5573537" y="1235870"/>
                  <a:pt x="5682608" y="1499885"/>
                </a:cubicBezTo>
                <a:lnTo>
                  <a:pt x="5687681" y="1513862"/>
                </a:lnTo>
                <a:lnTo>
                  <a:pt x="5687681" y="3841322"/>
                </a:lnTo>
                <a:lnTo>
                  <a:pt x="5651147" y="3896489"/>
                </a:lnTo>
                <a:cubicBezTo>
                  <a:pt x="5427171" y="4186934"/>
                  <a:pt x="5090625" y="4454446"/>
                  <a:pt x="4734255" y="4737639"/>
                </a:cubicBezTo>
                <a:cubicBezTo>
                  <a:pt x="4668506" y="4789825"/>
                  <a:pt x="4600584" y="4843856"/>
                  <a:pt x="4532663" y="4898543"/>
                </a:cubicBezTo>
                <a:cubicBezTo>
                  <a:pt x="3924681" y="5387974"/>
                  <a:pt x="3480945" y="5708856"/>
                  <a:pt x="2876165" y="5708856"/>
                </a:cubicBezTo>
                <a:cubicBezTo>
                  <a:pt x="1954665" y="5708856"/>
                  <a:pt x="1302047" y="5314966"/>
                  <a:pt x="694066" y="4391717"/>
                </a:cubicBezTo>
                <a:cubicBezTo>
                  <a:pt x="614503" y="4270875"/>
                  <a:pt x="536731" y="4160972"/>
                  <a:pt x="461517" y="4054756"/>
                </a:cubicBezTo>
                <a:cubicBezTo>
                  <a:pt x="149788" y="3614348"/>
                  <a:pt x="0" y="3385316"/>
                  <a:pt x="0" y="2993139"/>
                </a:cubicBezTo>
                <a:cubicBezTo>
                  <a:pt x="0" y="2603731"/>
                  <a:pt x="93889" y="2219065"/>
                  <a:pt x="278855" y="1849819"/>
                </a:cubicBezTo>
                <a:cubicBezTo>
                  <a:pt x="459854" y="1488610"/>
                  <a:pt x="718625" y="1157977"/>
                  <a:pt x="1047879" y="867400"/>
                </a:cubicBezTo>
                <a:cubicBezTo>
                  <a:pt x="1371504" y="581701"/>
                  <a:pt x="1755887" y="346080"/>
                  <a:pt x="2159714" y="186098"/>
                </a:cubicBezTo>
                <a:cubicBezTo>
                  <a:pt x="2367064" y="103803"/>
                  <a:pt x="2576044" y="41801"/>
                  <a:pt x="2785137" y="372"/>
                </a:cubicBezTo>
                <a:close/>
              </a:path>
            </a:pathLst>
          </a:custGeom>
          <a:noFill/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1" name="Freeform: Shape 13">
            <a:extLst>
              <a:ext uri="{FF2B5EF4-FFF2-40B4-BE49-F238E27FC236}">
                <a16:creationId xmlns:a16="http://schemas.microsoft.com/office/drawing/2014/main" id="{9F5CCFC5-858F-4B45-9B10-D49DD0280D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25450" y="0"/>
            <a:ext cx="5866550" cy="5788550"/>
          </a:xfrm>
          <a:custGeom>
            <a:avLst/>
            <a:gdLst>
              <a:gd name="connsiteX0" fmla="*/ 2331396 w 5798121"/>
              <a:gd name="connsiteY0" fmla="*/ 0 h 5788550"/>
              <a:gd name="connsiteX1" fmla="*/ 4658651 w 5798121"/>
              <a:gd name="connsiteY1" fmla="*/ 0 h 5788550"/>
              <a:gd name="connsiteX2" fmla="*/ 4682835 w 5798121"/>
              <a:gd name="connsiteY2" fmla="*/ 9816 h 5788550"/>
              <a:gd name="connsiteX3" fmla="*/ 5499667 w 5798121"/>
              <a:gd name="connsiteY3" fmla="*/ 658449 h 5788550"/>
              <a:gd name="connsiteX4" fmla="*/ 5665313 w 5798121"/>
              <a:gd name="connsiteY4" fmla="*/ 884789 h 5788550"/>
              <a:gd name="connsiteX5" fmla="*/ 5798121 w 5798121"/>
              <a:gd name="connsiteY5" fmla="*/ 1110681 h 5788550"/>
              <a:gd name="connsiteX6" fmla="*/ 5798121 w 5798121"/>
              <a:gd name="connsiteY6" fmla="*/ 4016954 h 5788550"/>
              <a:gd name="connsiteX7" fmla="*/ 5706359 w 5798121"/>
              <a:gd name="connsiteY7" fmla="*/ 4121532 h 5788550"/>
              <a:gd name="connsiteX8" fmla="*/ 4944692 w 5798121"/>
              <a:gd name="connsiteY8" fmla="*/ 4775532 h 5788550"/>
              <a:gd name="connsiteX9" fmla="*/ 4734137 w 5798121"/>
              <a:gd name="connsiteY9" fmla="*/ 4943362 h 5788550"/>
              <a:gd name="connsiteX10" fmla="*/ 3004009 w 5798121"/>
              <a:gd name="connsiteY10" fmla="*/ 5788550 h 5788550"/>
              <a:gd name="connsiteX11" fmla="*/ 724917 w 5798121"/>
              <a:gd name="connsiteY11" fmla="*/ 4414722 h 5788550"/>
              <a:gd name="connsiteX12" fmla="*/ 482031 w 5798121"/>
              <a:gd name="connsiteY12" fmla="*/ 4063258 h 5788550"/>
              <a:gd name="connsiteX13" fmla="*/ 0 w 5798121"/>
              <a:gd name="connsiteY13" fmla="*/ 2955950 h 5788550"/>
              <a:gd name="connsiteX14" fmla="*/ 291250 w 5798121"/>
              <a:gd name="connsiteY14" fmla="*/ 1763422 h 5788550"/>
              <a:gd name="connsiteX15" fmla="*/ 1094457 w 5798121"/>
              <a:gd name="connsiteY15" fmla="*/ 738720 h 5788550"/>
              <a:gd name="connsiteX16" fmla="*/ 2255713 w 5798121"/>
              <a:gd name="connsiteY16" fmla="*/ 28095 h 5788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5798121" h="5788550">
                <a:moveTo>
                  <a:pt x="2331396" y="0"/>
                </a:moveTo>
                <a:lnTo>
                  <a:pt x="4658651" y="0"/>
                </a:lnTo>
                <a:lnTo>
                  <a:pt x="4682835" y="9816"/>
                </a:lnTo>
                <a:cubicBezTo>
                  <a:pt x="4995727" y="159362"/>
                  <a:pt x="5270543" y="377635"/>
                  <a:pt x="5499667" y="658449"/>
                </a:cubicBezTo>
                <a:cubicBezTo>
                  <a:pt x="5558201" y="730215"/>
                  <a:pt x="5613447" y="805760"/>
                  <a:pt x="5665313" y="884789"/>
                </a:cubicBezTo>
                <a:lnTo>
                  <a:pt x="5798121" y="1110681"/>
                </a:lnTo>
                <a:lnTo>
                  <a:pt x="5798121" y="4016954"/>
                </a:lnTo>
                <a:lnTo>
                  <a:pt x="5706359" y="4121532"/>
                </a:lnTo>
                <a:cubicBezTo>
                  <a:pt x="5491360" y="4341659"/>
                  <a:pt x="5223849" y="4553996"/>
                  <a:pt x="4944692" y="4775532"/>
                </a:cubicBezTo>
                <a:cubicBezTo>
                  <a:pt x="4876021" y="4829964"/>
                  <a:pt x="4805079" y="4886320"/>
                  <a:pt x="4734137" y="4943362"/>
                </a:cubicBezTo>
                <a:cubicBezTo>
                  <a:pt x="4099133" y="5453857"/>
                  <a:pt x="3635672" y="5788550"/>
                  <a:pt x="3004009" y="5788550"/>
                </a:cubicBezTo>
                <a:cubicBezTo>
                  <a:pt x="2041550" y="5788550"/>
                  <a:pt x="1359922" y="5377707"/>
                  <a:pt x="724917" y="4414722"/>
                </a:cubicBezTo>
                <a:cubicBezTo>
                  <a:pt x="641818" y="4288679"/>
                  <a:pt x="560588" y="4174046"/>
                  <a:pt x="482031" y="4063258"/>
                </a:cubicBezTo>
                <a:cubicBezTo>
                  <a:pt x="156446" y="3603895"/>
                  <a:pt x="0" y="3365006"/>
                  <a:pt x="0" y="2955950"/>
                </a:cubicBezTo>
                <a:cubicBezTo>
                  <a:pt x="0" y="2549782"/>
                  <a:pt x="98062" y="2148559"/>
                  <a:pt x="291250" y="1763422"/>
                </a:cubicBezTo>
                <a:cubicBezTo>
                  <a:pt x="480295" y="1386666"/>
                  <a:pt x="750568" y="1041802"/>
                  <a:pt x="1094457" y="738720"/>
                </a:cubicBezTo>
                <a:cubicBezTo>
                  <a:pt x="1432467" y="440725"/>
                  <a:pt x="1833935" y="194963"/>
                  <a:pt x="2255713" y="28095"/>
                </a:cubicBezTo>
                <a:close/>
              </a:path>
            </a:pathLst>
          </a:custGeom>
          <a:noFill/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2" name="Freeform: Shape 15">
            <a:extLst>
              <a:ext uri="{FF2B5EF4-FFF2-40B4-BE49-F238E27FC236}">
                <a16:creationId xmlns:a16="http://schemas.microsoft.com/office/drawing/2014/main" id="{2348ECDC-D455-4B71-90F6-2ECC12B798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23734" y="0"/>
            <a:ext cx="5568114" cy="5577748"/>
          </a:xfrm>
          <a:custGeom>
            <a:avLst/>
            <a:gdLst>
              <a:gd name="connsiteX0" fmla="*/ 2959946 w 5568114"/>
              <a:gd name="connsiteY0" fmla="*/ 0 h 5577748"/>
              <a:gd name="connsiteX1" fmla="*/ 3614224 w 5568114"/>
              <a:gd name="connsiteY1" fmla="*/ 0 h 5577748"/>
              <a:gd name="connsiteX2" fmla="*/ 3844432 w 5568114"/>
              <a:gd name="connsiteY2" fmla="*/ 36392 h 5577748"/>
              <a:gd name="connsiteX3" fmla="*/ 4336826 w 5568114"/>
              <a:gd name="connsiteY3" fmla="*/ 203778 h 5577748"/>
              <a:gd name="connsiteX4" fmla="*/ 5093304 w 5568114"/>
              <a:gd name="connsiteY4" fmla="*/ 806978 h 5577748"/>
              <a:gd name="connsiteX5" fmla="*/ 5496656 w 5568114"/>
              <a:gd name="connsiteY5" fmla="*/ 1495125 h 5577748"/>
              <a:gd name="connsiteX6" fmla="*/ 5568114 w 5568114"/>
              <a:gd name="connsiteY6" fmla="*/ 1692569 h 5577748"/>
              <a:gd name="connsiteX7" fmla="*/ 5568114 w 5568114"/>
              <a:gd name="connsiteY7" fmla="*/ 3665503 h 5577748"/>
              <a:gd name="connsiteX8" fmla="*/ 5466225 w 5568114"/>
              <a:gd name="connsiteY8" fmla="*/ 3819786 h 5577748"/>
              <a:gd name="connsiteX9" fmla="*/ 4579336 w 5568114"/>
              <a:gd name="connsiteY9" fmla="*/ 4635686 h 5577748"/>
              <a:gd name="connsiteX10" fmla="*/ 4384340 w 5568114"/>
              <a:gd name="connsiteY10" fmla="*/ 4791760 h 5577748"/>
              <a:gd name="connsiteX11" fmla="*/ 2782048 w 5568114"/>
              <a:gd name="connsiteY11" fmla="*/ 5577748 h 5577748"/>
              <a:gd name="connsiteX12" fmla="*/ 671354 w 5568114"/>
              <a:gd name="connsiteY12" fmla="*/ 4300148 h 5577748"/>
              <a:gd name="connsiteX13" fmla="*/ 446415 w 5568114"/>
              <a:gd name="connsiteY13" fmla="*/ 3973302 h 5577748"/>
              <a:gd name="connsiteX14" fmla="*/ 0 w 5568114"/>
              <a:gd name="connsiteY14" fmla="*/ 2943554 h 5577748"/>
              <a:gd name="connsiteX15" fmla="*/ 269730 w 5568114"/>
              <a:gd name="connsiteY15" fmla="*/ 1834555 h 5577748"/>
              <a:gd name="connsiteX16" fmla="*/ 1013589 w 5568114"/>
              <a:gd name="connsiteY16" fmla="*/ 881627 h 5577748"/>
              <a:gd name="connsiteX17" fmla="*/ 2089042 w 5568114"/>
              <a:gd name="connsiteY17" fmla="*/ 220777 h 5577748"/>
              <a:gd name="connsiteX18" fmla="*/ 2845684 w 5568114"/>
              <a:gd name="connsiteY18" fmla="*/ 14234 h 5577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568114" h="5577748">
                <a:moveTo>
                  <a:pt x="2959946" y="0"/>
                </a:moveTo>
                <a:lnTo>
                  <a:pt x="3614224" y="0"/>
                </a:lnTo>
                <a:lnTo>
                  <a:pt x="3844432" y="36392"/>
                </a:lnTo>
                <a:cubicBezTo>
                  <a:pt x="4017699" y="73748"/>
                  <a:pt x="4182227" y="129639"/>
                  <a:pt x="4336826" y="203778"/>
                </a:cubicBezTo>
                <a:cubicBezTo>
                  <a:pt x="4626600" y="342850"/>
                  <a:pt x="4881111" y="545834"/>
                  <a:pt x="5093304" y="806978"/>
                </a:cubicBezTo>
                <a:cubicBezTo>
                  <a:pt x="5255931" y="1007198"/>
                  <a:pt x="5391154" y="1239036"/>
                  <a:pt x="5496656" y="1495125"/>
                </a:cubicBezTo>
                <a:lnTo>
                  <a:pt x="5568114" y="1692569"/>
                </a:lnTo>
                <a:lnTo>
                  <a:pt x="5568114" y="3665503"/>
                </a:lnTo>
                <a:lnTo>
                  <a:pt x="5466225" y="3819786"/>
                </a:lnTo>
                <a:cubicBezTo>
                  <a:pt x="5249576" y="4101511"/>
                  <a:pt x="4924044" y="4360994"/>
                  <a:pt x="4579336" y="4635686"/>
                </a:cubicBezTo>
                <a:cubicBezTo>
                  <a:pt x="4515738" y="4686305"/>
                  <a:pt x="4450038" y="4738713"/>
                  <a:pt x="4384340" y="4791760"/>
                </a:cubicBezTo>
                <a:cubicBezTo>
                  <a:pt x="3796254" y="5266498"/>
                  <a:pt x="3367038" y="5577748"/>
                  <a:pt x="2782048" y="5577748"/>
                </a:cubicBezTo>
                <a:cubicBezTo>
                  <a:pt x="1890703" y="5577748"/>
                  <a:pt x="1259439" y="5195682"/>
                  <a:pt x="671354" y="4300148"/>
                </a:cubicBezTo>
                <a:cubicBezTo>
                  <a:pt x="594395" y="4182934"/>
                  <a:pt x="519167" y="4076330"/>
                  <a:pt x="446415" y="3973302"/>
                </a:cubicBezTo>
                <a:cubicBezTo>
                  <a:pt x="144886" y="3546115"/>
                  <a:pt x="0" y="3323958"/>
                  <a:pt x="0" y="2943554"/>
                </a:cubicBezTo>
                <a:cubicBezTo>
                  <a:pt x="0" y="2565835"/>
                  <a:pt x="90816" y="2192716"/>
                  <a:pt x="269730" y="1834555"/>
                </a:cubicBezTo>
                <a:cubicBezTo>
                  <a:pt x="444806" y="1484188"/>
                  <a:pt x="695109" y="1163480"/>
                  <a:pt x="1013589" y="881627"/>
                </a:cubicBezTo>
                <a:cubicBezTo>
                  <a:pt x="1326624" y="604505"/>
                  <a:pt x="1698428" y="375956"/>
                  <a:pt x="2089042" y="220777"/>
                </a:cubicBezTo>
                <a:cubicBezTo>
                  <a:pt x="2339747" y="120996"/>
                  <a:pt x="2592918" y="51971"/>
                  <a:pt x="2845684" y="14234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1028" name="Picture 4" descr="„Green eco“ maitinimo kištuko dizainas su „Green earth“, vektorinė iliustracija">
            <a:extLst>
              <a:ext uri="{FF2B5EF4-FFF2-40B4-BE49-F238E27FC236}">
                <a16:creationId xmlns:a16="http://schemas.microsoft.com/office/drawing/2014/main" id="{AA274658-E74E-4773-848C-D2FDD95A2E4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289"/>
          <a:stretch/>
        </p:blipFill>
        <p:spPr bwMode="auto">
          <a:xfrm>
            <a:off x="7810053" y="1280252"/>
            <a:ext cx="3059877" cy="2824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10636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urinio vietos rezervavimo ženklas 2">
            <a:extLst>
              <a:ext uri="{FF2B5EF4-FFF2-40B4-BE49-F238E27FC236}">
                <a16:creationId xmlns:a16="http://schemas.microsoft.com/office/drawing/2014/main" id="{B21B9FAE-3DD3-4B1C-BDDC-8AABAAFFB8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lt-LT" sz="3800" b="1" i="0" dirty="0">
                <a:solidFill>
                  <a:schemeClr val="tx1"/>
                </a:solidFill>
                <a:effectLst/>
                <a:latin typeface="Inter var"/>
              </a:rPr>
              <a:t>Elektros energijos gamyba ir jos naudojimas lemia 2/3 viso anglies dvideginio patenkančio į atmosferą. Didesnė dalis elektros energijos ir šilumos gaminama iš iškastinio kuro (naftos, anglies, dujų), o jis nėra amžinas. Atsinaujinanti energetika pasaulyje lėtai populiarėja, bet kol ji dar negeneruoja didesnės dalies elektros energijos, tol kiekvienas, saugodamas planetą, turėtų taupyti energiją.</a:t>
            </a:r>
            <a:br>
              <a:rPr lang="lt-LT" sz="2000" b="1" dirty="0">
                <a:solidFill>
                  <a:schemeClr val="tx1"/>
                </a:solidFill>
              </a:rPr>
            </a:br>
            <a:endParaRPr lang="lt-LT" sz="2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96766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8181FC64-B306-4821-98E2-780662EFC4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" name="Pavadinimas 1">
            <a:extLst>
              <a:ext uri="{FF2B5EF4-FFF2-40B4-BE49-F238E27FC236}">
                <a16:creationId xmlns:a16="http://schemas.microsoft.com/office/drawing/2014/main" id="{28AEE42D-A462-442C-8CFA-E886D94E15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2518" y="442913"/>
            <a:ext cx="5183986" cy="1639888"/>
          </a:xfrm>
        </p:spPr>
        <p:txBody>
          <a:bodyPr anchor="b">
            <a:normAutofit/>
          </a:bodyPr>
          <a:lstStyle/>
          <a:p>
            <a:r>
              <a:rPr lang="en-GB" dirty="0"/>
              <a:t>1. </a:t>
            </a:r>
            <a:r>
              <a:rPr lang="en-GB" dirty="0" err="1"/>
              <a:t>Būdas</a:t>
            </a:r>
            <a:r>
              <a:rPr lang="en-GB" dirty="0"/>
              <a:t> </a:t>
            </a:r>
            <a:r>
              <a:rPr lang="en-GB" dirty="0" err="1"/>
              <a:t>kaip</a:t>
            </a:r>
            <a:r>
              <a:rPr lang="en-GB" dirty="0"/>
              <a:t> </a:t>
            </a:r>
            <a:r>
              <a:rPr lang="en-GB" dirty="0" err="1"/>
              <a:t>taupyti</a:t>
            </a:r>
            <a:r>
              <a:rPr lang="en-GB" dirty="0"/>
              <a:t> </a:t>
            </a:r>
            <a:r>
              <a:rPr lang="en-GB" dirty="0" err="1"/>
              <a:t>elektrą</a:t>
            </a:r>
            <a:endParaRPr lang="lt-LT" dirty="0"/>
          </a:p>
        </p:txBody>
      </p:sp>
      <p:sp>
        <p:nvSpPr>
          <p:cNvPr id="3" name="Turinio vietos rezervavimo ženklas 2">
            <a:extLst>
              <a:ext uri="{FF2B5EF4-FFF2-40B4-BE49-F238E27FC236}">
                <a16:creationId xmlns:a16="http://schemas.microsoft.com/office/drawing/2014/main" id="{582BAD56-17FD-46B9-AE25-82F7B36F4C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2519" y="2312988"/>
            <a:ext cx="5183986" cy="3651250"/>
          </a:xfrm>
        </p:spPr>
        <p:txBody>
          <a:bodyPr>
            <a:normAutofit/>
          </a:bodyPr>
          <a:lstStyle/>
          <a:p>
            <a:r>
              <a:rPr lang="lt-LT" b="1" i="0">
                <a:effectLst/>
                <a:latin typeface="Roboto"/>
              </a:rPr>
              <a:t>Išnaudokime dienos šviesą.</a:t>
            </a:r>
            <a:r>
              <a:rPr lang="lt-LT" b="0" i="0">
                <a:effectLst/>
                <a:latin typeface="Roboto"/>
              </a:rPr>
              <a:t> Baldus reikėtų išdėstyti taip, kad į namus (ypač darbo vietas) patektų kuo daugiau dienos šviesos ir šilumos. Taip pat reikėtų išjungti šviesą kambariuose net tuomet, kai iš patalpos išeinama vos kelioms minutėms.</a:t>
            </a:r>
            <a:br>
              <a:rPr lang="lt-LT" b="0" i="0">
                <a:effectLst/>
                <a:latin typeface="Roboto"/>
              </a:rPr>
            </a:br>
            <a:r>
              <a:rPr lang="lt-LT" b="0" i="0">
                <a:effectLst/>
                <a:latin typeface="Roboto"/>
              </a:rPr>
              <a:t> </a:t>
            </a:r>
          </a:p>
          <a:p>
            <a:endParaRPr lang="lt-LT" dirty="0"/>
          </a:p>
        </p:txBody>
      </p:sp>
      <p:sp>
        <p:nvSpPr>
          <p:cNvPr id="73" name="Freeform: Shape 72">
            <a:extLst>
              <a:ext uri="{FF2B5EF4-FFF2-40B4-BE49-F238E27FC236}">
                <a16:creationId xmlns:a16="http://schemas.microsoft.com/office/drawing/2014/main" id="{5871FC61-DD4E-47D4-81FD-8A7E7D12B3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986049" y="0"/>
            <a:ext cx="5205951" cy="6858000"/>
          </a:xfrm>
          <a:custGeom>
            <a:avLst/>
            <a:gdLst>
              <a:gd name="connsiteX0" fmla="*/ 0 w 5205951"/>
              <a:gd name="connsiteY0" fmla="*/ 0 h 6858000"/>
              <a:gd name="connsiteX1" fmla="*/ 1709529 w 5205951"/>
              <a:gd name="connsiteY1" fmla="*/ 0 h 6858000"/>
              <a:gd name="connsiteX2" fmla="*/ 2489695 w 5205951"/>
              <a:gd name="connsiteY2" fmla="*/ 0 h 6858000"/>
              <a:gd name="connsiteX3" fmla="*/ 3582928 w 5205951"/>
              <a:gd name="connsiteY3" fmla="*/ 0 h 6858000"/>
              <a:gd name="connsiteX4" fmla="*/ 3605052 w 5205951"/>
              <a:gd name="connsiteY4" fmla="*/ 14997 h 6858000"/>
              <a:gd name="connsiteX5" fmla="*/ 5205951 w 5205951"/>
              <a:gd name="connsiteY5" fmla="*/ 3621656 h 6858000"/>
              <a:gd name="connsiteX6" fmla="*/ 3331601 w 5205951"/>
              <a:gd name="connsiteY6" fmla="*/ 6374814 h 6858000"/>
              <a:gd name="connsiteX7" fmla="*/ 2814953 w 5205951"/>
              <a:gd name="connsiteY7" fmla="*/ 6780599 h 6858000"/>
              <a:gd name="connsiteX8" fmla="*/ 2703197 w 5205951"/>
              <a:gd name="connsiteY8" fmla="*/ 6858000 h 6858000"/>
              <a:gd name="connsiteX9" fmla="*/ 2489695 w 5205951"/>
              <a:gd name="connsiteY9" fmla="*/ 6858000 h 6858000"/>
              <a:gd name="connsiteX10" fmla="*/ 1709529 w 5205951"/>
              <a:gd name="connsiteY10" fmla="*/ 6858000 h 6858000"/>
              <a:gd name="connsiteX11" fmla="*/ 0 w 5205951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205951" h="6858000">
                <a:moveTo>
                  <a:pt x="0" y="0"/>
                </a:moveTo>
                <a:lnTo>
                  <a:pt x="1709529" y="0"/>
                </a:lnTo>
                <a:lnTo>
                  <a:pt x="2489695" y="0"/>
                </a:lnTo>
                <a:lnTo>
                  <a:pt x="3582928" y="0"/>
                </a:lnTo>
                <a:lnTo>
                  <a:pt x="3605052" y="14997"/>
                </a:lnTo>
                <a:cubicBezTo>
                  <a:pt x="4632215" y="754641"/>
                  <a:pt x="5205951" y="2093192"/>
                  <a:pt x="5205951" y="3621656"/>
                </a:cubicBezTo>
                <a:cubicBezTo>
                  <a:pt x="5205951" y="4969131"/>
                  <a:pt x="4277226" y="5602839"/>
                  <a:pt x="3331601" y="6374814"/>
                </a:cubicBezTo>
                <a:cubicBezTo>
                  <a:pt x="3159398" y="6515397"/>
                  <a:pt x="2988771" y="6653108"/>
                  <a:pt x="2814953" y="6780599"/>
                </a:cubicBezTo>
                <a:lnTo>
                  <a:pt x="2703197" y="6858000"/>
                </a:lnTo>
                <a:lnTo>
                  <a:pt x="2489695" y="6858000"/>
                </a:lnTo>
                <a:lnTo>
                  <a:pt x="1709529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75" name="Freeform: Shape 74">
            <a:extLst>
              <a:ext uri="{FF2B5EF4-FFF2-40B4-BE49-F238E27FC236}">
                <a16:creationId xmlns:a16="http://schemas.microsoft.com/office/drawing/2014/main" id="{829A1E2C-5AC8-40FC-99E9-832069D397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505773" y="0"/>
            <a:ext cx="2529723" cy="6858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77" name="Freeform: Shape 76">
            <a:extLst>
              <a:ext uri="{FF2B5EF4-FFF2-40B4-BE49-F238E27FC236}">
                <a16:creationId xmlns:a16="http://schemas.microsoft.com/office/drawing/2014/main" id="{55C54A75-E44A-4147-B9D0-FF46CFD316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719069" y="0"/>
            <a:ext cx="2536434" cy="6858000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3074" name="Picture 2" descr="Kiekvienas žmogus turi galią reikšmingiems pokyčiams. « Eko rekomendacijos">
            <a:extLst>
              <a:ext uri="{FF2B5EF4-FFF2-40B4-BE49-F238E27FC236}">
                <a16:creationId xmlns:a16="http://schemas.microsoft.com/office/drawing/2014/main" id="{70B0D92F-3584-4F27-9801-9D7B329DCF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33048" y="1531886"/>
            <a:ext cx="3632231" cy="3432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41952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3" name="Rectangle 72">
            <a:extLst>
              <a:ext uri="{FF2B5EF4-FFF2-40B4-BE49-F238E27FC236}">
                <a16:creationId xmlns:a16="http://schemas.microsoft.com/office/drawing/2014/main" id="{8181FC64-B306-4821-98E2-780662EFC4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4100" name="Picture 4" descr="Kaip taupyti elektrą namuose: 7 efektyvūs patarimai iš taupių namų  šeimininkių">
            <a:extLst>
              <a:ext uri="{FF2B5EF4-FFF2-40B4-BE49-F238E27FC236}">
                <a16:creationId xmlns:a16="http://schemas.microsoft.com/office/drawing/2014/main" id="{13D5F2C2-19B0-46BB-B0E8-FF5EFD1B8D8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82" b="-1"/>
          <a:stretch/>
        </p:blipFill>
        <p:spPr bwMode="auto">
          <a:xfrm>
            <a:off x="20" y="10"/>
            <a:ext cx="994706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5" name="Freeform: Shape 74">
            <a:extLst>
              <a:ext uri="{FF2B5EF4-FFF2-40B4-BE49-F238E27FC236}">
                <a16:creationId xmlns:a16="http://schemas.microsoft.com/office/drawing/2014/main" id="{5871FC61-DD4E-47D4-81FD-8A7E7D12B3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986049" y="0"/>
            <a:ext cx="5205951" cy="6858000"/>
          </a:xfrm>
          <a:custGeom>
            <a:avLst/>
            <a:gdLst>
              <a:gd name="connsiteX0" fmla="*/ 0 w 5205951"/>
              <a:gd name="connsiteY0" fmla="*/ 0 h 6858000"/>
              <a:gd name="connsiteX1" fmla="*/ 1709529 w 5205951"/>
              <a:gd name="connsiteY1" fmla="*/ 0 h 6858000"/>
              <a:gd name="connsiteX2" fmla="*/ 2489695 w 5205951"/>
              <a:gd name="connsiteY2" fmla="*/ 0 h 6858000"/>
              <a:gd name="connsiteX3" fmla="*/ 3582928 w 5205951"/>
              <a:gd name="connsiteY3" fmla="*/ 0 h 6858000"/>
              <a:gd name="connsiteX4" fmla="*/ 3605052 w 5205951"/>
              <a:gd name="connsiteY4" fmla="*/ 14997 h 6858000"/>
              <a:gd name="connsiteX5" fmla="*/ 5205951 w 5205951"/>
              <a:gd name="connsiteY5" fmla="*/ 3621656 h 6858000"/>
              <a:gd name="connsiteX6" fmla="*/ 3331601 w 5205951"/>
              <a:gd name="connsiteY6" fmla="*/ 6374814 h 6858000"/>
              <a:gd name="connsiteX7" fmla="*/ 2814953 w 5205951"/>
              <a:gd name="connsiteY7" fmla="*/ 6780599 h 6858000"/>
              <a:gd name="connsiteX8" fmla="*/ 2703197 w 5205951"/>
              <a:gd name="connsiteY8" fmla="*/ 6858000 h 6858000"/>
              <a:gd name="connsiteX9" fmla="*/ 2489695 w 5205951"/>
              <a:gd name="connsiteY9" fmla="*/ 6858000 h 6858000"/>
              <a:gd name="connsiteX10" fmla="*/ 1709529 w 5205951"/>
              <a:gd name="connsiteY10" fmla="*/ 6858000 h 6858000"/>
              <a:gd name="connsiteX11" fmla="*/ 0 w 5205951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205951" h="6858000">
                <a:moveTo>
                  <a:pt x="0" y="0"/>
                </a:moveTo>
                <a:lnTo>
                  <a:pt x="1709529" y="0"/>
                </a:lnTo>
                <a:lnTo>
                  <a:pt x="2489695" y="0"/>
                </a:lnTo>
                <a:lnTo>
                  <a:pt x="3582928" y="0"/>
                </a:lnTo>
                <a:lnTo>
                  <a:pt x="3605052" y="14997"/>
                </a:lnTo>
                <a:cubicBezTo>
                  <a:pt x="4632215" y="754641"/>
                  <a:pt x="5205951" y="2093192"/>
                  <a:pt x="5205951" y="3621656"/>
                </a:cubicBezTo>
                <a:cubicBezTo>
                  <a:pt x="5205951" y="4969131"/>
                  <a:pt x="4277226" y="5602839"/>
                  <a:pt x="3331601" y="6374814"/>
                </a:cubicBezTo>
                <a:cubicBezTo>
                  <a:pt x="3159398" y="6515397"/>
                  <a:pt x="2988771" y="6653108"/>
                  <a:pt x="2814953" y="6780599"/>
                </a:cubicBezTo>
                <a:lnTo>
                  <a:pt x="2703197" y="6858000"/>
                </a:lnTo>
                <a:lnTo>
                  <a:pt x="2489695" y="6858000"/>
                </a:lnTo>
                <a:lnTo>
                  <a:pt x="1709529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 useBgFill="1">
        <p:nvSpPr>
          <p:cNvPr id="77" name="Freeform: Shape 76">
            <a:extLst>
              <a:ext uri="{FF2B5EF4-FFF2-40B4-BE49-F238E27FC236}">
                <a16:creationId xmlns:a16="http://schemas.microsoft.com/office/drawing/2014/main" id="{8B598134-D292-43E6-9C55-1171980469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211834" y="0"/>
            <a:ext cx="4980168" cy="6858000"/>
          </a:xfrm>
          <a:custGeom>
            <a:avLst/>
            <a:gdLst>
              <a:gd name="connsiteX0" fmla="*/ 1623023 w 4901771"/>
              <a:gd name="connsiteY0" fmla="*/ 0 h 6858000"/>
              <a:gd name="connsiteX1" fmla="*/ 2716256 w 4901771"/>
              <a:gd name="connsiteY1" fmla="*/ 0 h 6858000"/>
              <a:gd name="connsiteX2" fmla="*/ 3496422 w 4901771"/>
              <a:gd name="connsiteY2" fmla="*/ 0 h 6858000"/>
              <a:gd name="connsiteX3" fmla="*/ 4544484 w 4901771"/>
              <a:gd name="connsiteY3" fmla="*/ 0 h 6858000"/>
              <a:gd name="connsiteX4" fmla="*/ 4710787 w 4901771"/>
              <a:gd name="connsiteY4" fmla="*/ 0 h 6858000"/>
              <a:gd name="connsiteX5" fmla="*/ 4901771 w 4901771"/>
              <a:gd name="connsiteY5" fmla="*/ 0 h 6858000"/>
              <a:gd name="connsiteX6" fmla="*/ 4901771 w 4901771"/>
              <a:gd name="connsiteY6" fmla="*/ 6858000 h 6858000"/>
              <a:gd name="connsiteX7" fmla="*/ 4710787 w 4901771"/>
              <a:gd name="connsiteY7" fmla="*/ 6858000 h 6858000"/>
              <a:gd name="connsiteX8" fmla="*/ 4544484 w 4901771"/>
              <a:gd name="connsiteY8" fmla="*/ 6858000 h 6858000"/>
              <a:gd name="connsiteX9" fmla="*/ 3496422 w 4901771"/>
              <a:gd name="connsiteY9" fmla="*/ 6858000 h 6858000"/>
              <a:gd name="connsiteX10" fmla="*/ 2716256 w 4901771"/>
              <a:gd name="connsiteY10" fmla="*/ 6858000 h 6858000"/>
              <a:gd name="connsiteX11" fmla="*/ 2502754 w 4901771"/>
              <a:gd name="connsiteY11" fmla="*/ 6858000 h 6858000"/>
              <a:gd name="connsiteX12" fmla="*/ 2390998 w 4901771"/>
              <a:gd name="connsiteY12" fmla="*/ 6780599 h 6858000"/>
              <a:gd name="connsiteX13" fmla="*/ 1874350 w 4901771"/>
              <a:gd name="connsiteY13" fmla="*/ 6374814 h 6858000"/>
              <a:gd name="connsiteX14" fmla="*/ 0 w 4901771"/>
              <a:gd name="connsiteY14" fmla="*/ 3621656 h 6858000"/>
              <a:gd name="connsiteX15" fmla="*/ 1600899 w 4901771"/>
              <a:gd name="connsiteY15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901771" h="6858000">
                <a:moveTo>
                  <a:pt x="1623023" y="0"/>
                </a:moveTo>
                <a:lnTo>
                  <a:pt x="2716256" y="0"/>
                </a:lnTo>
                <a:lnTo>
                  <a:pt x="3496422" y="0"/>
                </a:lnTo>
                <a:lnTo>
                  <a:pt x="4544484" y="0"/>
                </a:lnTo>
                <a:lnTo>
                  <a:pt x="4710787" y="0"/>
                </a:lnTo>
                <a:lnTo>
                  <a:pt x="4901771" y="0"/>
                </a:lnTo>
                <a:lnTo>
                  <a:pt x="4901771" y="6858000"/>
                </a:lnTo>
                <a:lnTo>
                  <a:pt x="4710787" y="6858000"/>
                </a:lnTo>
                <a:lnTo>
                  <a:pt x="4544484" y="6858000"/>
                </a:lnTo>
                <a:lnTo>
                  <a:pt x="3496422" y="6858000"/>
                </a:lnTo>
                <a:lnTo>
                  <a:pt x="2716256" y="6858000"/>
                </a:lnTo>
                <a:lnTo>
                  <a:pt x="2502754" y="6858000"/>
                </a:lnTo>
                <a:lnTo>
                  <a:pt x="2390998" y="6780599"/>
                </a:lnTo>
                <a:cubicBezTo>
                  <a:pt x="2217180" y="6653108"/>
                  <a:pt x="2046553" y="6515397"/>
                  <a:pt x="1874350" y="6374814"/>
                </a:cubicBezTo>
                <a:cubicBezTo>
                  <a:pt x="928725" y="5602839"/>
                  <a:pt x="0" y="4969131"/>
                  <a:pt x="0" y="3621656"/>
                </a:cubicBezTo>
                <a:cubicBezTo>
                  <a:pt x="0" y="2093192"/>
                  <a:pt x="573736" y="754641"/>
                  <a:pt x="1600899" y="14997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79" name="Freeform: Shape 78">
            <a:extLst>
              <a:ext uri="{FF2B5EF4-FFF2-40B4-BE49-F238E27FC236}">
                <a16:creationId xmlns:a16="http://schemas.microsoft.com/office/drawing/2014/main" id="{829A1E2C-5AC8-40FC-99E9-832069D397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97013" y="0"/>
            <a:ext cx="2529723" cy="6858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" name="Pavadinimas 1">
            <a:extLst>
              <a:ext uri="{FF2B5EF4-FFF2-40B4-BE49-F238E27FC236}">
                <a16:creationId xmlns:a16="http://schemas.microsoft.com/office/drawing/2014/main" id="{56ACD68B-07D8-4CAB-9EE8-6E54261E86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0" y="1045596"/>
            <a:ext cx="3689406" cy="1944371"/>
          </a:xfrm>
        </p:spPr>
        <p:txBody>
          <a:bodyPr anchor="b">
            <a:normAutofit/>
          </a:bodyPr>
          <a:lstStyle/>
          <a:p>
            <a:r>
              <a:rPr lang="en-GB" dirty="0"/>
              <a:t>2. </a:t>
            </a:r>
            <a:r>
              <a:rPr lang="en-GB" dirty="0" err="1"/>
              <a:t>Būdas</a:t>
            </a:r>
            <a:r>
              <a:rPr lang="en-GB" dirty="0"/>
              <a:t> </a:t>
            </a:r>
            <a:r>
              <a:rPr lang="en-GB" dirty="0" err="1"/>
              <a:t>kaip</a:t>
            </a:r>
            <a:r>
              <a:rPr lang="en-GB" dirty="0"/>
              <a:t> </a:t>
            </a:r>
            <a:r>
              <a:rPr lang="en-GB" dirty="0" err="1"/>
              <a:t>taupyti</a:t>
            </a:r>
            <a:r>
              <a:rPr lang="en-GB" dirty="0"/>
              <a:t> </a:t>
            </a:r>
            <a:r>
              <a:rPr lang="en-GB" dirty="0" err="1"/>
              <a:t>elektrą</a:t>
            </a:r>
            <a:endParaRPr lang="lt-LT" dirty="0"/>
          </a:p>
        </p:txBody>
      </p:sp>
      <p:sp>
        <p:nvSpPr>
          <p:cNvPr id="3" name="Turinio vietos rezervavimo ženklas 2">
            <a:extLst>
              <a:ext uri="{FF2B5EF4-FFF2-40B4-BE49-F238E27FC236}">
                <a16:creationId xmlns:a16="http://schemas.microsoft.com/office/drawing/2014/main" id="{9CC49E7C-8BFE-4708-882D-BBD42D7300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46719" y="3220278"/>
            <a:ext cx="3633747" cy="2592125"/>
          </a:xfrm>
        </p:spPr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lt-LT" sz="1300" b="1" i="0">
                <a:effectLst/>
                <a:latin typeface="Roboto"/>
              </a:rPr>
              <a:t>Įsitikinkime, kad visi nenaudojami elektros prietaisai yra išjungti iš elektros lizdo.</a:t>
            </a:r>
            <a:r>
              <a:rPr lang="lt-LT" sz="1300" b="0" i="0">
                <a:effectLst/>
                <a:latin typeface="Roboto"/>
              </a:rPr>
              <a:t> Budėjimo režimu veikiantys įrenginiai (net ir į elektros tinklą įjungtas mobilaus telefono kroviklis!) nuolat naudoja elektros energiją. Taigi, nors prietaisu ir nesinaudojama, tenka mokėti už elektros energiją.</a:t>
            </a:r>
            <a:endParaRPr lang="lt-LT" sz="1300"/>
          </a:p>
        </p:txBody>
      </p:sp>
    </p:spTree>
    <p:extLst>
      <p:ext uri="{BB962C8B-B14F-4D97-AF65-F5344CB8AC3E}">
        <p14:creationId xmlns:p14="http://schemas.microsoft.com/office/powerpoint/2010/main" val="39702428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24" name="Rectangle 70">
            <a:extLst>
              <a:ext uri="{FF2B5EF4-FFF2-40B4-BE49-F238E27FC236}">
                <a16:creationId xmlns:a16="http://schemas.microsoft.com/office/drawing/2014/main" id="{3D5FBB81-B61B-416A-8F5D-A8DDF62530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3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5125" name="Freeform: Shape 72">
            <a:extLst>
              <a:ext uri="{FF2B5EF4-FFF2-40B4-BE49-F238E27FC236}">
                <a16:creationId xmlns:a16="http://schemas.microsoft.com/office/drawing/2014/main" id="{40C0D7D4-D83D-4C58-87D1-955F0A9173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476051" cy="6858000"/>
          </a:xfrm>
          <a:custGeom>
            <a:avLst/>
            <a:gdLst>
              <a:gd name="connsiteX0" fmla="*/ 0 w 7476051"/>
              <a:gd name="connsiteY0" fmla="*/ 0 h 6858000"/>
              <a:gd name="connsiteX1" fmla="*/ 5853028 w 7476051"/>
              <a:gd name="connsiteY1" fmla="*/ 0 h 6858000"/>
              <a:gd name="connsiteX2" fmla="*/ 5875152 w 7476051"/>
              <a:gd name="connsiteY2" fmla="*/ 14997 h 6858000"/>
              <a:gd name="connsiteX3" fmla="*/ 7476051 w 7476051"/>
              <a:gd name="connsiteY3" fmla="*/ 3621656 h 6858000"/>
              <a:gd name="connsiteX4" fmla="*/ 5601702 w 7476051"/>
              <a:gd name="connsiteY4" fmla="*/ 6374814 h 6858000"/>
              <a:gd name="connsiteX5" fmla="*/ 5085053 w 7476051"/>
              <a:gd name="connsiteY5" fmla="*/ 6780599 h 6858000"/>
              <a:gd name="connsiteX6" fmla="*/ 4973297 w 7476051"/>
              <a:gd name="connsiteY6" fmla="*/ 6858000 h 6858000"/>
              <a:gd name="connsiteX7" fmla="*/ 0 w 7476051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476051" h="6858000">
                <a:moveTo>
                  <a:pt x="0" y="0"/>
                </a:moveTo>
                <a:lnTo>
                  <a:pt x="5853028" y="0"/>
                </a:lnTo>
                <a:lnTo>
                  <a:pt x="5875152" y="14997"/>
                </a:lnTo>
                <a:cubicBezTo>
                  <a:pt x="6902315" y="754641"/>
                  <a:pt x="7476051" y="2093192"/>
                  <a:pt x="7476051" y="3621656"/>
                </a:cubicBezTo>
                <a:cubicBezTo>
                  <a:pt x="7476051" y="4969131"/>
                  <a:pt x="6547326" y="5602839"/>
                  <a:pt x="5601702" y="6374814"/>
                </a:cubicBezTo>
                <a:cubicBezTo>
                  <a:pt x="5429499" y="6515397"/>
                  <a:pt x="5258871" y="6653108"/>
                  <a:pt x="5085053" y="6780599"/>
                </a:cubicBezTo>
                <a:lnTo>
                  <a:pt x="4973297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5126" name="Freeform: Shape 74">
            <a:extLst>
              <a:ext uri="{FF2B5EF4-FFF2-40B4-BE49-F238E27FC236}">
                <a16:creationId xmlns:a16="http://schemas.microsoft.com/office/drawing/2014/main" id="{15F9A324-404E-4C5D-AFF0-C5D0D84182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48204" y="-1"/>
            <a:ext cx="2535264" cy="6858001"/>
          </a:xfrm>
          <a:custGeom>
            <a:avLst/>
            <a:gdLst>
              <a:gd name="connsiteX0" fmla="*/ 1218585 w 2535264"/>
              <a:gd name="connsiteY0" fmla="*/ 0 h 6858001"/>
              <a:gd name="connsiteX1" fmla="*/ 1236561 w 2535264"/>
              <a:gd name="connsiteY1" fmla="*/ 0 h 6858001"/>
              <a:gd name="connsiteX2" fmla="*/ 1264452 w 2535264"/>
              <a:gd name="connsiteY2" fmla="*/ 24550 h 6858001"/>
              <a:gd name="connsiteX3" fmla="*/ 2528121 w 2535264"/>
              <a:gd name="connsiteY3" fmla="*/ 3710502 h 6858001"/>
              <a:gd name="connsiteX4" fmla="*/ 492890 w 2535264"/>
              <a:gd name="connsiteY4" fmla="*/ 6507511 h 6858001"/>
              <a:gd name="connsiteX5" fmla="*/ 221418 w 2535264"/>
              <a:gd name="connsiteY5" fmla="*/ 6713387 h 6858001"/>
              <a:gd name="connsiteX6" fmla="*/ 20100 w 2535264"/>
              <a:gd name="connsiteY6" fmla="*/ 6858001 h 6858001"/>
              <a:gd name="connsiteX7" fmla="*/ 0 w 2535264"/>
              <a:gd name="connsiteY7" fmla="*/ 6858001 h 6858001"/>
              <a:gd name="connsiteX8" fmla="*/ 202488 w 2535264"/>
              <a:gd name="connsiteY8" fmla="*/ 6712547 h 6858001"/>
              <a:gd name="connsiteX9" fmla="*/ 473961 w 2535264"/>
              <a:gd name="connsiteY9" fmla="*/ 6506670 h 6858001"/>
              <a:gd name="connsiteX10" fmla="*/ 2509192 w 2535264"/>
              <a:gd name="connsiteY10" fmla="*/ 3709662 h 6858001"/>
              <a:gd name="connsiteX11" fmla="*/ 1245521 w 2535264"/>
              <a:gd name="connsiteY11" fmla="*/ 23708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5264" h="6858001">
                <a:moveTo>
                  <a:pt x="1218585" y="0"/>
                </a:moveTo>
                <a:lnTo>
                  <a:pt x="1236561" y="0"/>
                </a:lnTo>
                <a:lnTo>
                  <a:pt x="1264452" y="24550"/>
                </a:lnTo>
                <a:cubicBezTo>
                  <a:pt x="2149109" y="863108"/>
                  <a:pt x="2598329" y="2210814"/>
                  <a:pt x="2528121" y="3710502"/>
                </a:cubicBezTo>
                <a:cubicBezTo>
                  <a:pt x="2462100" y="5120751"/>
                  <a:pt x="1489450" y="5742158"/>
                  <a:pt x="492890" y="6507511"/>
                </a:cubicBezTo>
                <a:cubicBezTo>
                  <a:pt x="402151" y="6577199"/>
                  <a:pt x="311847" y="6646154"/>
                  <a:pt x="221418" y="6713387"/>
                </a:cubicBezTo>
                <a:lnTo>
                  <a:pt x="20100" y="6858001"/>
                </a:lnTo>
                <a:lnTo>
                  <a:pt x="0" y="6858001"/>
                </a:lnTo>
                <a:lnTo>
                  <a:pt x="202488" y="6712547"/>
                </a:lnTo>
                <a:cubicBezTo>
                  <a:pt x="292917" y="6645314"/>
                  <a:pt x="383222" y="6576359"/>
                  <a:pt x="473961" y="6506670"/>
                </a:cubicBezTo>
                <a:cubicBezTo>
                  <a:pt x="1470520" y="5741317"/>
                  <a:pt x="2443170" y="5119911"/>
                  <a:pt x="2509192" y="3709662"/>
                </a:cubicBezTo>
                <a:cubicBezTo>
                  <a:pt x="2579400" y="2209973"/>
                  <a:pt x="2130178" y="862268"/>
                  <a:pt x="1245521" y="2370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5127" name="Freeform: Shape 76">
            <a:extLst>
              <a:ext uri="{FF2B5EF4-FFF2-40B4-BE49-F238E27FC236}">
                <a16:creationId xmlns:a16="http://schemas.microsoft.com/office/drawing/2014/main" id="{AC4CE3C4-3600-4353-9FE1-B32D06BEF0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3737" y="0"/>
            <a:ext cx="2536434" cy="6858000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" name="Pavadinimas 1">
            <a:extLst>
              <a:ext uri="{FF2B5EF4-FFF2-40B4-BE49-F238E27FC236}">
                <a16:creationId xmlns:a16="http://schemas.microsoft.com/office/drawing/2014/main" id="{56ACD68B-07D8-4CAB-9EE8-6E54261E86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2518" y="442913"/>
            <a:ext cx="5185645" cy="1639888"/>
          </a:xfrm>
        </p:spPr>
        <p:txBody>
          <a:bodyPr anchor="b">
            <a:normAutofit/>
          </a:bodyPr>
          <a:lstStyle/>
          <a:p>
            <a:r>
              <a:rPr lang="en-GB"/>
              <a:t>3. Būdas kaip taupyti elektrą</a:t>
            </a:r>
            <a:endParaRPr lang="lt-LT" dirty="0"/>
          </a:p>
        </p:txBody>
      </p:sp>
      <p:sp>
        <p:nvSpPr>
          <p:cNvPr id="3" name="Turinio vietos rezervavimo ženklas 2">
            <a:extLst>
              <a:ext uri="{FF2B5EF4-FFF2-40B4-BE49-F238E27FC236}">
                <a16:creationId xmlns:a16="http://schemas.microsoft.com/office/drawing/2014/main" id="{9CC49E7C-8BFE-4708-882D-BBD42D7300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2519" y="2312988"/>
            <a:ext cx="5296964" cy="3651250"/>
          </a:xfrm>
        </p:spPr>
        <p:txBody>
          <a:bodyPr>
            <a:normAutofit/>
          </a:bodyPr>
          <a:lstStyle/>
          <a:p>
            <a:r>
              <a:rPr lang="lt-LT" b="1" i="0">
                <a:effectLst/>
                <a:latin typeface="Roboto"/>
              </a:rPr>
              <a:t>Kompiuteriuose, mobiliuosiuose telefonuose, planšetėse įjunkime energijos taupymo funkcijas.</a:t>
            </a:r>
            <a:r>
              <a:rPr lang="lt-LT" b="0" i="0">
                <a:effectLst/>
                <a:latin typeface="Roboto"/>
              </a:rPr>
              <a:t> Paprasčiausiai patikrinę įrenginių nustatymus, atlikę keletą pakeitimų bei išjungę nenaudojamas programas, taupysime ir elektros energiją, ir įrenginių baterijas.</a:t>
            </a:r>
            <a:endParaRPr lang="lt-LT" dirty="0"/>
          </a:p>
        </p:txBody>
      </p:sp>
      <p:pic>
        <p:nvPicPr>
          <p:cNvPr id="5122" name="Picture 2" descr="Kaip pailginti baterijos veikimo laik su energijos taupymo režimu | Samsung  Pagalba LT">
            <a:extLst>
              <a:ext uri="{FF2B5EF4-FFF2-40B4-BE49-F238E27FC236}">
                <a16:creationId xmlns:a16="http://schemas.microsoft.com/office/drawing/2014/main" id="{023A8A7A-5899-458F-A101-0566727AF8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537057" y="964568"/>
            <a:ext cx="2390499" cy="4928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66758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3D5FBB81-B61B-416A-8F5D-A8DDF62530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3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4" name="Paveikslėlis 3">
            <a:extLst>
              <a:ext uri="{FF2B5EF4-FFF2-40B4-BE49-F238E27FC236}">
                <a16:creationId xmlns:a16="http://schemas.microsoft.com/office/drawing/2014/main" id="{8CB736EF-BC3A-415B-B376-67E72AA1B7A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156" r="5159" b="2"/>
          <a:stretch/>
        </p:blipFill>
        <p:spPr>
          <a:xfrm>
            <a:off x="4691118" y="1"/>
            <a:ext cx="7500882" cy="6857999"/>
          </a:xfrm>
          <a:custGeom>
            <a:avLst/>
            <a:gdLst/>
            <a:ahLst/>
            <a:cxnLst/>
            <a:rect l="l" t="t" r="r" b="b"/>
            <a:pathLst>
              <a:path w="7500882" h="6857999">
                <a:moveTo>
                  <a:pt x="898230" y="0"/>
                </a:moveTo>
                <a:lnTo>
                  <a:pt x="7500882" y="0"/>
                </a:lnTo>
                <a:lnTo>
                  <a:pt x="7500882" y="6857999"/>
                </a:lnTo>
                <a:lnTo>
                  <a:pt x="0" y="6857999"/>
                </a:lnTo>
                <a:lnTo>
                  <a:pt x="114106" y="6780598"/>
                </a:lnTo>
                <a:cubicBezTo>
                  <a:pt x="291579" y="6653107"/>
                  <a:pt x="465794" y="6515396"/>
                  <a:pt x="641619" y="6374813"/>
                </a:cubicBezTo>
                <a:cubicBezTo>
                  <a:pt x="1607125" y="5602838"/>
                  <a:pt x="2555378" y="4969130"/>
                  <a:pt x="2555378" y="3621655"/>
                </a:cubicBezTo>
                <a:cubicBezTo>
                  <a:pt x="2555378" y="2093191"/>
                  <a:pt x="1969579" y="754640"/>
                  <a:pt x="920818" y="14996"/>
                </a:cubicBezTo>
                <a:close/>
              </a:path>
            </a:pathLst>
          </a:custGeom>
        </p:spPr>
      </p:pic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40C0D7D4-D83D-4C58-87D1-955F0A9173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476051" cy="6858000"/>
          </a:xfrm>
          <a:custGeom>
            <a:avLst/>
            <a:gdLst>
              <a:gd name="connsiteX0" fmla="*/ 0 w 7476051"/>
              <a:gd name="connsiteY0" fmla="*/ 0 h 6858000"/>
              <a:gd name="connsiteX1" fmla="*/ 5853028 w 7476051"/>
              <a:gd name="connsiteY1" fmla="*/ 0 h 6858000"/>
              <a:gd name="connsiteX2" fmla="*/ 5875152 w 7476051"/>
              <a:gd name="connsiteY2" fmla="*/ 14997 h 6858000"/>
              <a:gd name="connsiteX3" fmla="*/ 7476051 w 7476051"/>
              <a:gd name="connsiteY3" fmla="*/ 3621656 h 6858000"/>
              <a:gd name="connsiteX4" fmla="*/ 5601702 w 7476051"/>
              <a:gd name="connsiteY4" fmla="*/ 6374814 h 6858000"/>
              <a:gd name="connsiteX5" fmla="*/ 5085053 w 7476051"/>
              <a:gd name="connsiteY5" fmla="*/ 6780599 h 6858000"/>
              <a:gd name="connsiteX6" fmla="*/ 4973297 w 7476051"/>
              <a:gd name="connsiteY6" fmla="*/ 6858000 h 6858000"/>
              <a:gd name="connsiteX7" fmla="*/ 0 w 7476051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476051" h="6858000">
                <a:moveTo>
                  <a:pt x="0" y="0"/>
                </a:moveTo>
                <a:lnTo>
                  <a:pt x="5853028" y="0"/>
                </a:lnTo>
                <a:lnTo>
                  <a:pt x="5875152" y="14997"/>
                </a:lnTo>
                <a:cubicBezTo>
                  <a:pt x="6902315" y="754641"/>
                  <a:pt x="7476051" y="2093192"/>
                  <a:pt x="7476051" y="3621656"/>
                </a:cubicBezTo>
                <a:cubicBezTo>
                  <a:pt x="7476051" y="4969131"/>
                  <a:pt x="6547326" y="5602839"/>
                  <a:pt x="5601702" y="6374814"/>
                </a:cubicBezTo>
                <a:cubicBezTo>
                  <a:pt x="5429499" y="6515397"/>
                  <a:pt x="5258871" y="6653108"/>
                  <a:pt x="5085053" y="6780599"/>
                </a:cubicBezTo>
                <a:lnTo>
                  <a:pt x="4973297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 useBgFill="1">
        <p:nvSpPr>
          <p:cNvPr id="24" name="Freeform: Shape 23">
            <a:extLst>
              <a:ext uri="{FF2B5EF4-FFF2-40B4-BE49-F238E27FC236}">
                <a16:creationId xmlns:a16="http://schemas.microsoft.com/office/drawing/2014/main" id="{0BA56A81-C9DD-4EBA-9E13-32FFB51CFD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53" y="0"/>
            <a:ext cx="7307402" cy="6858000"/>
          </a:xfrm>
          <a:custGeom>
            <a:avLst/>
            <a:gdLst>
              <a:gd name="connsiteX0" fmla="*/ 0 w 7097265"/>
              <a:gd name="connsiteY0" fmla="*/ 0 h 6858000"/>
              <a:gd name="connsiteX1" fmla="*/ 5474242 w 7097265"/>
              <a:gd name="connsiteY1" fmla="*/ 0 h 6858000"/>
              <a:gd name="connsiteX2" fmla="*/ 5496366 w 7097265"/>
              <a:gd name="connsiteY2" fmla="*/ 14997 h 6858000"/>
              <a:gd name="connsiteX3" fmla="*/ 7097265 w 7097265"/>
              <a:gd name="connsiteY3" fmla="*/ 3621656 h 6858000"/>
              <a:gd name="connsiteX4" fmla="*/ 5222916 w 7097265"/>
              <a:gd name="connsiteY4" fmla="*/ 6374814 h 6858000"/>
              <a:gd name="connsiteX5" fmla="*/ 4706267 w 7097265"/>
              <a:gd name="connsiteY5" fmla="*/ 6780599 h 6858000"/>
              <a:gd name="connsiteX6" fmla="*/ 4594511 w 7097265"/>
              <a:gd name="connsiteY6" fmla="*/ 6858000 h 6858000"/>
              <a:gd name="connsiteX7" fmla="*/ 0 w 7097265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097265" h="6858000">
                <a:moveTo>
                  <a:pt x="0" y="0"/>
                </a:moveTo>
                <a:lnTo>
                  <a:pt x="5474242" y="0"/>
                </a:lnTo>
                <a:lnTo>
                  <a:pt x="5496366" y="14997"/>
                </a:lnTo>
                <a:cubicBezTo>
                  <a:pt x="6523529" y="754641"/>
                  <a:pt x="7097265" y="2093192"/>
                  <a:pt x="7097265" y="3621656"/>
                </a:cubicBezTo>
                <a:cubicBezTo>
                  <a:pt x="7097265" y="4969131"/>
                  <a:pt x="6168540" y="5602839"/>
                  <a:pt x="5222916" y="6374814"/>
                </a:cubicBezTo>
                <a:cubicBezTo>
                  <a:pt x="5050713" y="6515397"/>
                  <a:pt x="4880085" y="6653108"/>
                  <a:pt x="4706267" y="6780599"/>
                </a:cubicBezTo>
                <a:lnTo>
                  <a:pt x="4594511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15F9A324-404E-4C5D-AFF0-C5D0D84182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9034" y="-1"/>
            <a:ext cx="2535264" cy="6858001"/>
          </a:xfrm>
          <a:custGeom>
            <a:avLst/>
            <a:gdLst>
              <a:gd name="connsiteX0" fmla="*/ 1218585 w 2535264"/>
              <a:gd name="connsiteY0" fmla="*/ 0 h 6858001"/>
              <a:gd name="connsiteX1" fmla="*/ 1236561 w 2535264"/>
              <a:gd name="connsiteY1" fmla="*/ 0 h 6858001"/>
              <a:gd name="connsiteX2" fmla="*/ 1264452 w 2535264"/>
              <a:gd name="connsiteY2" fmla="*/ 24550 h 6858001"/>
              <a:gd name="connsiteX3" fmla="*/ 2528121 w 2535264"/>
              <a:gd name="connsiteY3" fmla="*/ 3710502 h 6858001"/>
              <a:gd name="connsiteX4" fmla="*/ 492890 w 2535264"/>
              <a:gd name="connsiteY4" fmla="*/ 6507511 h 6858001"/>
              <a:gd name="connsiteX5" fmla="*/ 221418 w 2535264"/>
              <a:gd name="connsiteY5" fmla="*/ 6713387 h 6858001"/>
              <a:gd name="connsiteX6" fmla="*/ 20100 w 2535264"/>
              <a:gd name="connsiteY6" fmla="*/ 6858001 h 6858001"/>
              <a:gd name="connsiteX7" fmla="*/ 0 w 2535264"/>
              <a:gd name="connsiteY7" fmla="*/ 6858001 h 6858001"/>
              <a:gd name="connsiteX8" fmla="*/ 202488 w 2535264"/>
              <a:gd name="connsiteY8" fmla="*/ 6712547 h 6858001"/>
              <a:gd name="connsiteX9" fmla="*/ 473961 w 2535264"/>
              <a:gd name="connsiteY9" fmla="*/ 6506670 h 6858001"/>
              <a:gd name="connsiteX10" fmla="*/ 2509192 w 2535264"/>
              <a:gd name="connsiteY10" fmla="*/ 3709662 h 6858001"/>
              <a:gd name="connsiteX11" fmla="*/ 1245521 w 2535264"/>
              <a:gd name="connsiteY11" fmla="*/ 23708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5264" h="6858001">
                <a:moveTo>
                  <a:pt x="1218585" y="0"/>
                </a:moveTo>
                <a:lnTo>
                  <a:pt x="1236561" y="0"/>
                </a:lnTo>
                <a:lnTo>
                  <a:pt x="1264452" y="24550"/>
                </a:lnTo>
                <a:cubicBezTo>
                  <a:pt x="2149109" y="863108"/>
                  <a:pt x="2598329" y="2210814"/>
                  <a:pt x="2528121" y="3710502"/>
                </a:cubicBezTo>
                <a:cubicBezTo>
                  <a:pt x="2462100" y="5120751"/>
                  <a:pt x="1489450" y="5742158"/>
                  <a:pt x="492890" y="6507511"/>
                </a:cubicBezTo>
                <a:cubicBezTo>
                  <a:pt x="402151" y="6577199"/>
                  <a:pt x="311847" y="6646154"/>
                  <a:pt x="221418" y="6713387"/>
                </a:cubicBezTo>
                <a:lnTo>
                  <a:pt x="20100" y="6858001"/>
                </a:lnTo>
                <a:lnTo>
                  <a:pt x="0" y="6858001"/>
                </a:lnTo>
                <a:lnTo>
                  <a:pt x="202488" y="6712547"/>
                </a:lnTo>
                <a:cubicBezTo>
                  <a:pt x="292917" y="6645314"/>
                  <a:pt x="383222" y="6576359"/>
                  <a:pt x="473961" y="6506670"/>
                </a:cubicBezTo>
                <a:cubicBezTo>
                  <a:pt x="1470520" y="5741317"/>
                  <a:pt x="2443170" y="5119911"/>
                  <a:pt x="2509192" y="3709662"/>
                </a:cubicBezTo>
                <a:cubicBezTo>
                  <a:pt x="2579400" y="2209973"/>
                  <a:pt x="2130178" y="862268"/>
                  <a:pt x="1245521" y="2370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" name="Pavadinimas 1">
            <a:extLst>
              <a:ext uri="{FF2B5EF4-FFF2-40B4-BE49-F238E27FC236}">
                <a16:creationId xmlns:a16="http://schemas.microsoft.com/office/drawing/2014/main" id="{56ACD68B-07D8-4CAB-9EE8-6E54261E86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2518" y="442913"/>
            <a:ext cx="4780129" cy="1639888"/>
          </a:xfrm>
        </p:spPr>
        <p:txBody>
          <a:bodyPr anchor="b">
            <a:normAutofit/>
          </a:bodyPr>
          <a:lstStyle/>
          <a:p>
            <a:r>
              <a:rPr lang="en-GB" dirty="0"/>
              <a:t>4. </a:t>
            </a:r>
            <a:r>
              <a:rPr lang="en-GB" dirty="0" err="1"/>
              <a:t>Būdas</a:t>
            </a:r>
            <a:r>
              <a:rPr lang="en-GB" dirty="0"/>
              <a:t> </a:t>
            </a:r>
            <a:r>
              <a:rPr lang="en-GB" dirty="0" err="1"/>
              <a:t>kaip</a:t>
            </a:r>
            <a:r>
              <a:rPr lang="en-GB" dirty="0"/>
              <a:t> </a:t>
            </a:r>
            <a:r>
              <a:rPr lang="en-GB" dirty="0" err="1"/>
              <a:t>taupyti</a:t>
            </a:r>
            <a:r>
              <a:rPr lang="en-GB" dirty="0"/>
              <a:t> </a:t>
            </a:r>
            <a:r>
              <a:rPr lang="en-GB" dirty="0" err="1"/>
              <a:t>elektrą</a:t>
            </a:r>
            <a:endParaRPr lang="lt-LT" dirty="0"/>
          </a:p>
        </p:txBody>
      </p:sp>
      <p:sp>
        <p:nvSpPr>
          <p:cNvPr id="3" name="Turinio vietos rezervavimo ženklas 2">
            <a:extLst>
              <a:ext uri="{FF2B5EF4-FFF2-40B4-BE49-F238E27FC236}">
                <a16:creationId xmlns:a16="http://schemas.microsoft.com/office/drawing/2014/main" id="{9CC49E7C-8BFE-4708-882D-BBD42D7300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2518" y="2312988"/>
            <a:ext cx="5368525" cy="3651250"/>
          </a:xfrm>
        </p:spPr>
        <p:txBody>
          <a:bodyPr>
            <a:normAutofit/>
          </a:bodyPr>
          <a:lstStyle/>
          <a:p>
            <a:r>
              <a:rPr lang="lt-LT" b="1" i="0" dirty="0">
                <a:effectLst/>
                <a:latin typeface="Roboto"/>
              </a:rPr>
              <a:t>Skalbkime tik prikrovę pilną </a:t>
            </a:r>
            <a:r>
              <a:rPr lang="lt-LT" b="1" i="0" dirty="0" err="1">
                <a:effectLst/>
                <a:latin typeface="Roboto"/>
              </a:rPr>
              <a:t>skalbyklę</a:t>
            </a:r>
            <a:r>
              <a:rPr lang="lt-LT" b="1" i="0" dirty="0">
                <a:effectLst/>
                <a:latin typeface="Roboto"/>
              </a:rPr>
              <a:t> ir pasirinkę ekonominį skalbimo režimą. </a:t>
            </a:r>
            <a:r>
              <a:rPr lang="lt-LT" b="0" i="0" dirty="0">
                <a:effectLst/>
                <a:latin typeface="Roboto"/>
              </a:rPr>
              <a:t>Sunaudosime mažiau vandens ir elektros energijos jam pašildyti. Nustatykime mažiausią galimą vandens temperatūrą. Apie 90 proc. energijos, kurią naudoja </a:t>
            </a:r>
            <a:r>
              <a:rPr lang="lt-LT" b="0" i="0" dirty="0" err="1">
                <a:effectLst/>
                <a:latin typeface="Roboto"/>
              </a:rPr>
              <a:t>skalbyklė</a:t>
            </a:r>
            <a:r>
              <a:rPr lang="lt-LT" b="0" i="0" dirty="0">
                <a:effectLst/>
                <a:latin typeface="Roboto"/>
              </a:rPr>
              <a:t>, naudojama vandeniui pašildyti.</a:t>
            </a:r>
            <a:endParaRPr lang="lt-LT" dirty="0"/>
          </a:p>
        </p:txBody>
      </p:sp>
    </p:spTree>
    <p:extLst>
      <p:ext uri="{BB962C8B-B14F-4D97-AF65-F5344CB8AC3E}">
        <p14:creationId xmlns:p14="http://schemas.microsoft.com/office/powerpoint/2010/main" val="23942672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8">
            <a:extLst>
              <a:ext uri="{FF2B5EF4-FFF2-40B4-BE49-F238E27FC236}">
                <a16:creationId xmlns:a16="http://schemas.microsoft.com/office/drawing/2014/main" id="{8181FC64-B306-4821-98E2-780662EFC4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" name="Pavadinimas 1">
            <a:extLst>
              <a:ext uri="{FF2B5EF4-FFF2-40B4-BE49-F238E27FC236}">
                <a16:creationId xmlns:a16="http://schemas.microsoft.com/office/drawing/2014/main" id="{56ACD68B-07D8-4CAB-9EE8-6E54261E86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2518" y="442913"/>
            <a:ext cx="5271804" cy="1639888"/>
          </a:xfrm>
        </p:spPr>
        <p:txBody>
          <a:bodyPr anchor="b">
            <a:normAutofit/>
          </a:bodyPr>
          <a:lstStyle/>
          <a:p>
            <a:r>
              <a:rPr lang="en-GB" dirty="0"/>
              <a:t>5. </a:t>
            </a:r>
            <a:r>
              <a:rPr lang="en-GB" dirty="0" err="1"/>
              <a:t>Būdas</a:t>
            </a:r>
            <a:r>
              <a:rPr lang="en-GB" dirty="0"/>
              <a:t> </a:t>
            </a:r>
            <a:r>
              <a:rPr lang="en-GB" dirty="0" err="1"/>
              <a:t>kaip</a:t>
            </a:r>
            <a:r>
              <a:rPr lang="en-GB" dirty="0"/>
              <a:t> </a:t>
            </a:r>
            <a:r>
              <a:rPr lang="en-GB" dirty="0" err="1"/>
              <a:t>taupyti</a:t>
            </a:r>
            <a:r>
              <a:rPr lang="en-GB" dirty="0"/>
              <a:t> </a:t>
            </a:r>
            <a:r>
              <a:rPr lang="en-GB" dirty="0" err="1"/>
              <a:t>elektrą</a:t>
            </a:r>
            <a:endParaRPr lang="lt-LT" dirty="0"/>
          </a:p>
        </p:txBody>
      </p:sp>
      <p:sp>
        <p:nvSpPr>
          <p:cNvPr id="3" name="Turinio vietos rezervavimo ženklas 2">
            <a:extLst>
              <a:ext uri="{FF2B5EF4-FFF2-40B4-BE49-F238E27FC236}">
                <a16:creationId xmlns:a16="http://schemas.microsoft.com/office/drawing/2014/main" id="{9CC49E7C-8BFE-4708-882D-BBD42D7300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6400" y="2312988"/>
            <a:ext cx="5857923" cy="4311332"/>
          </a:xfrm>
        </p:spPr>
        <p:txBody>
          <a:bodyPr>
            <a:normAutofit lnSpcReduction="10000"/>
          </a:bodyPr>
          <a:lstStyle/>
          <a:p>
            <a:pPr>
              <a:lnSpc>
                <a:spcPct val="130000"/>
              </a:lnSpc>
            </a:pPr>
            <a:r>
              <a:rPr lang="lt-LT" sz="1600" b="1" i="0" dirty="0">
                <a:effectLst/>
                <a:latin typeface="Roboto"/>
              </a:rPr>
              <a:t>Virtuvėje šeimininkaukime sąmoningai: </a:t>
            </a:r>
            <a:endParaRPr lang="en-GB" sz="1600" b="1" i="0" dirty="0">
              <a:effectLst/>
              <a:latin typeface="Roboto"/>
            </a:endParaRPr>
          </a:p>
          <a:p>
            <a:pPr marL="285750" indent="-28575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lt-LT" sz="1600" b="0" i="0" dirty="0">
                <a:effectLst/>
                <a:latin typeface="Roboto"/>
              </a:rPr>
              <a:t>Virdulyje virkime tiek vandens, kiek reikia vienam kartui. Norint išgerti puodelį arbatos, tikrai nereikia virinti pilno virdulio vandens.  </a:t>
            </a:r>
            <a:br>
              <a:rPr lang="lt-LT" sz="1600" b="0" i="0" dirty="0">
                <a:effectLst/>
                <a:latin typeface="Roboto"/>
              </a:rPr>
            </a:br>
            <a:r>
              <a:rPr lang="lt-LT" sz="1600" b="0" i="0" dirty="0">
                <a:effectLst/>
                <a:latin typeface="Roboto"/>
              </a:rPr>
              <a:t> </a:t>
            </a:r>
          </a:p>
          <a:p>
            <a:pPr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GB" sz="1600" b="0" i="0" dirty="0">
                <a:effectLst/>
                <a:latin typeface="Roboto"/>
              </a:rPr>
              <a:t>  </a:t>
            </a:r>
            <a:r>
              <a:rPr lang="lt-LT" sz="1600" b="0" i="0" dirty="0">
                <a:effectLst/>
                <a:latin typeface="Roboto"/>
              </a:rPr>
              <a:t>Įpraskime išjungti elektrinę viryklę likus kelioms minutėms iki maisto gaminimo pabaigos.   </a:t>
            </a:r>
            <a:br>
              <a:rPr lang="lt-LT" sz="1600" b="0" i="0" dirty="0">
                <a:effectLst/>
                <a:latin typeface="Roboto"/>
              </a:rPr>
            </a:br>
            <a:r>
              <a:rPr lang="lt-LT" sz="1600" b="0" i="0" dirty="0">
                <a:effectLst/>
                <a:latin typeface="Roboto"/>
              </a:rPr>
              <a:t> </a:t>
            </a:r>
          </a:p>
          <a:p>
            <a:pPr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GB" sz="1600" b="0" i="0" dirty="0">
                <a:effectLst/>
                <a:latin typeface="Roboto"/>
              </a:rPr>
              <a:t>  </a:t>
            </a:r>
            <a:r>
              <a:rPr lang="lt-LT" sz="1600" b="0" i="0" dirty="0">
                <a:effectLst/>
                <a:latin typeface="Roboto"/>
              </a:rPr>
              <a:t>Jei naudojatės orkaite, kepimo procesą stebėkite per stiklą. Kiekvienas durelių atidarymas sumažina temperatūrą orkaitėje ir verčia prietaisą naudoti daugiau energijos, kad temperatūrą atstatytų. </a:t>
            </a:r>
          </a:p>
          <a:p>
            <a:pPr>
              <a:lnSpc>
                <a:spcPct val="130000"/>
              </a:lnSpc>
            </a:pPr>
            <a:endParaRPr lang="lt-LT" sz="1300" dirty="0"/>
          </a:p>
        </p:txBody>
      </p:sp>
      <p:sp>
        <p:nvSpPr>
          <p:cNvPr id="23" name="Freeform: Shape 10">
            <a:extLst>
              <a:ext uri="{FF2B5EF4-FFF2-40B4-BE49-F238E27FC236}">
                <a16:creationId xmlns:a16="http://schemas.microsoft.com/office/drawing/2014/main" id="{5871FC61-DD4E-47D4-81FD-8A7E7D12B3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986049" y="0"/>
            <a:ext cx="5205951" cy="6858000"/>
          </a:xfrm>
          <a:custGeom>
            <a:avLst/>
            <a:gdLst>
              <a:gd name="connsiteX0" fmla="*/ 0 w 5205951"/>
              <a:gd name="connsiteY0" fmla="*/ 0 h 6858000"/>
              <a:gd name="connsiteX1" fmla="*/ 1709529 w 5205951"/>
              <a:gd name="connsiteY1" fmla="*/ 0 h 6858000"/>
              <a:gd name="connsiteX2" fmla="*/ 2489695 w 5205951"/>
              <a:gd name="connsiteY2" fmla="*/ 0 h 6858000"/>
              <a:gd name="connsiteX3" fmla="*/ 3582928 w 5205951"/>
              <a:gd name="connsiteY3" fmla="*/ 0 h 6858000"/>
              <a:gd name="connsiteX4" fmla="*/ 3605052 w 5205951"/>
              <a:gd name="connsiteY4" fmla="*/ 14997 h 6858000"/>
              <a:gd name="connsiteX5" fmla="*/ 5205951 w 5205951"/>
              <a:gd name="connsiteY5" fmla="*/ 3621656 h 6858000"/>
              <a:gd name="connsiteX6" fmla="*/ 3331601 w 5205951"/>
              <a:gd name="connsiteY6" fmla="*/ 6374814 h 6858000"/>
              <a:gd name="connsiteX7" fmla="*/ 2814953 w 5205951"/>
              <a:gd name="connsiteY7" fmla="*/ 6780599 h 6858000"/>
              <a:gd name="connsiteX8" fmla="*/ 2703197 w 5205951"/>
              <a:gd name="connsiteY8" fmla="*/ 6858000 h 6858000"/>
              <a:gd name="connsiteX9" fmla="*/ 2489695 w 5205951"/>
              <a:gd name="connsiteY9" fmla="*/ 6858000 h 6858000"/>
              <a:gd name="connsiteX10" fmla="*/ 1709529 w 5205951"/>
              <a:gd name="connsiteY10" fmla="*/ 6858000 h 6858000"/>
              <a:gd name="connsiteX11" fmla="*/ 0 w 5205951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205951" h="6858000">
                <a:moveTo>
                  <a:pt x="0" y="0"/>
                </a:moveTo>
                <a:lnTo>
                  <a:pt x="1709529" y="0"/>
                </a:lnTo>
                <a:lnTo>
                  <a:pt x="2489695" y="0"/>
                </a:lnTo>
                <a:lnTo>
                  <a:pt x="3582928" y="0"/>
                </a:lnTo>
                <a:lnTo>
                  <a:pt x="3605052" y="14997"/>
                </a:lnTo>
                <a:cubicBezTo>
                  <a:pt x="4632215" y="754641"/>
                  <a:pt x="5205951" y="2093192"/>
                  <a:pt x="5205951" y="3621656"/>
                </a:cubicBezTo>
                <a:cubicBezTo>
                  <a:pt x="5205951" y="4969131"/>
                  <a:pt x="4277226" y="5602839"/>
                  <a:pt x="3331601" y="6374814"/>
                </a:cubicBezTo>
                <a:cubicBezTo>
                  <a:pt x="3159398" y="6515397"/>
                  <a:pt x="2988771" y="6653108"/>
                  <a:pt x="2814953" y="6780599"/>
                </a:cubicBezTo>
                <a:lnTo>
                  <a:pt x="2703197" y="6858000"/>
                </a:lnTo>
                <a:lnTo>
                  <a:pt x="2489695" y="6858000"/>
                </a:lnTo>
                <a:lnTo>
                  <a:pt x="1709529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4" name="Freeform: Shape 12">
            <a:extLst>
              <a:ext uri="{FF2B5EF4-FFF2-40B4-BE49-F238E27FC236}">
                <a16:creationId xmlns:a16="http://schemas.microsoft.com/office/drawing/2014/main" id="{829A1E2C-5AC8-40FC-99E9-832069D397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577485" y="0"/>
            <a:ext cx="2529723" cy="6858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5" name="Freeform: Shape 14">
            <a:extLst>
              <a:ext uri="{FF2B5EF4-FFF2-40B4-BE49-F238E27FC236}">
                <a16:creationId xmlns:a16="http://schemas.microsoft.com/office/drawing/2014/main" id="{55C54A75-E44A-4147-B9D0-FF46CFD316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754925" y="0"/>
            <a:ext cx="2536434" cy="6858000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4" name="Paveikslėlis 3">
            <a:extLst>
              <a:ext uri="{FF2B5EF4-FFF2-40B4-BE49-F238E27FC236}">
                <a16:creationId xmlns:a16="http://schemas.microsoft.com/office/drawing/2014/main" id="{AF3699EC-C79F-43C5-B904-479B79A4594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326" r="12940"/>
          <a:stretch/>
        </p:blipFill>
        <p:spPr>
          <a:xfrm>
            <a:off x="7203882" y="10"/>
            <a:ext cx="4988118" cy="6857990"/>
          </a:xfrm>
          <a:custGeom>
            <a:avLst/>
            <a:gdLst/>
            <a:ahLst/>
            <a:cxnLst/>
            <a:rect l="l" t="t" r="r" b="b"/>
            <a:pathLst>
              <a:path w="4901771" h="6858000">
                <a:moveTo>
                  <a:pt x="1623023" y="0"/>
                </a:moveTo>
                <a:lnTo>
                  <a:pt x="2716256" y="0"/>
                </a:lnTo>
                <a:lnTo>
                  <a:pt x="3496422" y="0"/>
                </a:lnTo>
                <a:lnTo>
                  <a:pt x="4544484" y="0"/>
                </a:lnTo>
                <a:lnTo>
                  <a:pt x="4710787" y="0"/>
                </a:lnTo>
                <a:lnTo>
                  <a:pt x="4901771" y="0"/>
                </a:lnTo>
                <a:lnTo>
                  <a:pt x="4901771" y="6858000"/>
                </a:lnTo>
                <a:lnTo>
                  <a:pt x="4710787" y="6858000"/>
                </a:lnTo>
                <a:lnTo>
                  <a:pt x="4544484" y="6858000"/>
                </a:lnTo>
                <a:lnTo>
                  <a:pt x="3496422" y="6858000"/>
                </a:lnTo>
                <a:lnTo>
                  <a:pt x="2716256" y="6858000"/>
                </a:lnTo>
                <a:lnTo>
                  <a:pt x="2502754" y="6858000"/>
                </a:lnTo>
                <a:lnTo>
                  <a:pt x="2390998" y="6780599"/>
                </a:lnTo>
                <a:cubicBezTo>
                  <a:pt x="2217180" y="6653108"/>
                  <a:pt x="2046553" y="6515397"/>
                  <a:pt x="1874350" y="6374814"/>
                </a:cubicBezTo>
                <a:cubicBezTo>
                  <a:pt x="928725" y="5602839"/>
                  <a:pt x="0" y="4969131"/>
                  <a:pt x="0" y="3621656"/>
                </a:cubicBezTo>
                <a:cubicBezTo>
                  <a:pt x="0" y="2093192"/>
                  <a:pt x="573736" y="754641"/>
                  <a:pt x="1600899" y="14997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787710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8181FC64-B306-4821-98E2-780662EFC4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" name="Pavadinimas 1">
            <a:extLst>
              <a:ext uri="{FF2B5EF4-FFF2-40B4-BE49-F238E27FC236}">
                <a16:creationId xmlns:a16="http://schemas.microsoft.com/office/drawing/2014/main" id="{56ACD68B-07D8-4CAB-9EE8-6E54261E86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2519" y="453073"/>
            <a:ext cx="5271804" cy="1639888"/>
          </a:xfrm>
        </p:spPr>
        <p:txBody>
          <a:bodyPr anchor="b">
            <a:normAutofit/>
          </a:bodyPr>
          <a:lstStyle/>
          <a:p>
            <a:r>
              <a:rPr lang="en-GB" dirty="0"/>
              <a:t>6. </a:t>
            </a:r>
            <a:r>
              <a:rPr lang="en-GB" dirty="0" err="1"/>
              <a:t>Būdas</a:t>
            </a:r>
            <a:r>
              <a:rPr lang="en-GB" dirty="0"/>
              <a:t> </a:t>
            </a:r>
            <a:r>
              <a:rPr lang="en-GB" dirty="0" err="1"/>
              <a:t>kaip</a:t>
            </a:r>
            <a:r>
              <a:rPr lang="en-GB" dirty="0"/>
              <a:t> </a:t>
            </a:r>
            <a:r>
              <a:rPr lang="en-GB" dirty="0" err="1"/>
              <a:t>taupyti</a:t>
            </a:r>
            <a:r>
              <a:rPr lang="en-GB" dirty="0"/>
              <a:t> </a:t>
            </a:r>
            <a:r>
              <a:rPr lang="en-GB" dirty="0" err="1"/>
              <a:t>elektrą</a:t>
            </a:r>
            <a:endParaRPr lang="lt-LT" dirty="0"/>
          </a:p>
        </p:txBody>
      </p:sp>
      <p:sp>
        <p:nvSpPr>
          <p:cNvPr id="3" name="Turinio vietos rezervavimo ženklas 2">
            <a:extLst>
              <a:ext uri="{FF2B5EF4-FFF2-40B4-BE49-F238E27FC236}">
                <a16:creationId xmlns:a16="http://schemas.microsoft.com/office/drawing/2014/main" id="{9CC49E7C-8BFE-4708-882D-BBD42D7300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2519" y="2312988"/>
            <a:ext cx="5271804" cy="3651250"/>
          </a:xfrm>
        </p:spPr>
        <p:txBody>
          <a:bodyPr>
            <a:normAutofit/>
          </a:bodyPr>
          <a:lstStyle/>
          <a:p>
            <a:r>
              <a:rPr lang="lt-LT" b="0" i="0">
                <a:effectLst/>
                <a:latin typeface="Inter var"/>
              </a:rPr>
              <a:t>Anksčiau ar vėliau ateis laikas keisti vieną ar kitą buitinį prietaisą. Tuomet stenkitės įsigyti kuo aukštesnės energijos klasės įrenginį, nes jie pastebimai naudoja mažiau energijos. Sumokėję kiek daugiau iš karto – sutaupysite ateityje.</a:t>
            </a:r>
            <a:br>
              <a:rPr lang="lt-LT" dirty="0"/>
            </a:br>
            <a:br>
              <a:rPr lang="lt-LT" dirty="0"/>
            </a:br>
            <a:endParaRPr lang="lt-LT" dirty="0"/>
          </a:p>
        </p:txBody>
      </p:sp>
      <p:sp>
        <p:nvSpPr>
          <p:cNvPr id="73" name="Freeform: Shape 72">
            <a:extLst>
              <a:ext uri="{FF2B5EF4-FFF2-40B4-BE49-F238E27FC236}">
                <a16:creationId xmlns:a16="http://schemas.microsoft.com/office/drawing/2014/main" id="{5871FC61-DD4E-47D4-81FD-8A7E7D12B3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986049" y="0"/>
            <a:ext cx="5205951" cy="6858000"/>
          </a:xfrm>
          <a:custGeom>
            <a:avLst/>
            <a:gdLst>
              <a:gd name="connsiteX0" fmla="*/ 0 w 5205951"/>
              <a:gd name="connsiteY0" fmla="*/ 0 h 6858000"/>
              <a:gd name="connsiteX1" fmla="*/ 1709529 w 5205951"/>
              <a:gd name="connsiteY1" fmla="*/ 0 h 6858000"/>
              <a:gd name="connsiteX2" fmla="*/ 2489695 w 5205951"/>
              <a:gd name="connsiteY2" fmla="*/ 0 h 6858000"/>
              <a:gd name="connsiteX3" fmla="*/ 3582928 w 5205951"/>
              <a:gd name="connsiteY3" fmla="*/ 0 h 6858000"/>
              <a:gd name="connsiteX4" fmla="*/ 3605052 w 5205951"/>
              <a:gd name="connsiteY4" fmla="*/ 14997 h 6858000"/>
              <a:gd name="connsiteX5" fmla="*/ 5205951 w 5205951"/>
              <a:gd name="connsiteY5" fmla="*/ 3621656 h 6858000"/>
              <a:gd name="connsiteX6" fmla="*/ 3331601 w 5205951"/>
              <a:gd name="connsiteY6" fmla="*/ 6374814 h 6858000"/>
              <a:gd name="connsiteX7" fmla="*/ 2814953 w 5205951"/>
              <a:gd name="connsiteY7" fmla="*/ 6780599 h 6858000"/>
              <a:gd name="connsiteX8" fmla="*/ 2703197 w 5205951"/>
              <a:gd name="connsiteY8" fmla="*/ 6858000 h 6858000"/>
              <a:gd name="connsiteX9" fmla="*/ 2489695 w 5205951"/>
              <a:gd name="connsiteY9" fmla="*/ 6858000 h 6858000"/>
              <a:gd name="connsiteX10" fmla="*/ 1709529 w 5205951"/>
              <a:gd name="connsiteY10" fmla="*/ 6858000 h 6858000"/>
              <a:gd name="connsiteX11" fmla="*/ 0 w 5205951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205951" h="6858000">
                <a:moveTo>
                  <a:pt x="0" y="0"/>
                </a:moveTo>
                <a:lnTo>
                  <a:pt x="1709529" y="0"/>
                </a:lnTo>
                <a:lnTo>
                  <a:pt x="2489695" y="0"/>
                </a:lnTo>
                <a:lnTo>
                  <a:pt x="3582928" y="0"/>
                </a:lnTo>
                <a:lnTo>
                  <a:pt x="3605052" y="14997"/>
                </a:lnTo>
                <a:cubicBezTo>
                  <a:pt x="4632215" y="754641"/>
                  <a:pt x="5205951" y="2093192"/>
                  <a:pt x="5205951" y="3621656"/>
                </a:cubicBezTo>
                <a:cubicBezTo>
                  <a:pt x="5205951" y="4969131"/>
                  <a:pt x="4277226" y="5602839"/>
                  <a:pt x="3331601" y="6374814"/>
                </a:cubicBezTo>
                <a:cubicBezTo>
                  <a:pt x="3159398" y="6515397"/>
                  <a:pt x="2988771" y="6653108"/>
                  <a:pt x="2814953" y="6780599"/>
                </a:cubicBezTo>
                <a:lnTo>
                  <a:pt x="2703197" y="6858000"/>
                </a:lnTo>
                <a:lnTo>
                  <a:pt x="2489695" y="6858000"/>
                </a:lnTo>
                <a:lnTo>
                  <a:pt x="1709529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75" name="Freeform: Shape 74">
            <a:extLst>
              <a:ext uri="{FF2B5EF4-FFF2-40B4-BE49-F238E27FC236}">
                <a16:creationId xmlns:a16="http://schemas.microsoft.com/office/drawing/2014/main" id="{829A1E2C-5AC8-40FC-99E9-832069D397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577485" y="0"/>
            <a:ext cx="2529723" cy="6858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77" name="Freeform: Shape 76">
            <a:extLst>
              <a:ext uri="{FF2B5EF4-FFF2-40B4-BE49-F238E27FC236}">
                <a16:creationId xmlns:a16="http://schemas.microsoft.com/office/drawing/2014/main" id="{55C54A75-E44A-4147-B9D0-FF46CFD316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754925" y="0"/>
            <a:ext cx="2536434" cy="6858000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6146" name="Picture 2" descr="Šaldytuvas Whirlpool WQ9 E1 L - BIGBOX.LT">
            <a:extLst>
              <a:ext uri="{FF2B5EF4-FFF2-40B4-BE49-F238E27FC236}">
                <a16:creationId xmlns:a16="http://schemas.microsoft.com/office/drawing/2014/main" id="{927307C9-3EAC-4F6A-B110-5FC3A97EB58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10" r="15156"/>
          <a:stretch/>
        </p:blipFill>
        <p:spPr bwMode="auto">
          <a:xfrm>
            <a:off x="7203882" y="10"/>
            <a:ext cx="4988118" cy="6857990"/>
          </a:xfrm>
          <a:custGeom>
            <a:avLst/>
            <a:gdLst/>
            <a:ahLst/>
            <a:cxnLst/>
            <a:rect l="l" t="t" r="r" b="b"/>
            <a:pathLst>
              <a:path w="4901771" h="6858000">
                <a:moveTo>
                  <a:pt x="1623023" y="0"/>
                </a:moveTo>
                <a:lnTo>
                  <a:pt x="2716256" y="0"/>
                </a:lnTo>
                <a:lnTo>
                  <a:pt x="3496422" y="0"/>
                </a:lnTo>
                <a:lnTo>
                  <a:pt x="4544484" y="0"/>
                </a:lnTo>
                <a:lnTo>
                  <a:pt x="4710787" y="0"/>
                </a:lnTo>
                <a:lnTo>
                  <a:pt x="4901771" y="0"/>
                </a:lnTo>
                <a:lnTo>
                  <a:pt x="4901771" y="6858000"/>
                </a:lnTo>
                <a:lnTo>
                  <a:pt x="4710787" y="6858000"/>
                </a:lnTo>
                <a:lnTo>
                  <a:pt x="4544484" y="6858000"/>
                </a:lnTo>
                <a:lnTo>
                  <a:pt x="3496422" y="6858000"/>
                </a:lnTo>
                <a:lnTo>
                  <a:pt x="2716256" y="6858000"/>
                </a:lnTo>
                <a:lnTo>
                  <a:pt x="2502754" y="6858000"/>
                </a:lnTo>
                <a:lnTo>
                  <a:pt x="2390998" y="6780599"/>
                </a:lnTo>
                <a:cubicBezTo>
                  <a:pt x="2217180" y="6653108"/>
                  <a:pt x="2046553" y="6515397"/>
                  <a:pt x="1874350" y="6374814"/>
                </a:cubicBezTo>
                <a:cubicBezTo>
                  <a:pt x="928725" y="5602839"/>
                  <a:pt x="0" y="4969131"/>
                  <a:pt x="0" y="3621656"/>
                </a:cubicBezTo>
                <a:cubicBezTo>
                  <a:pt x="0" y="2093192"/>
                  <a:pt x="573736" y="754641"/>
                  <a:pt x="1600899" y="14997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16058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3" name="Rectangle 72">
            <a:extLst>
              <a:ext uri="{FF2B5EF4-FFF2-40B4-BE49-F238E27FC236}">
                <a16:creationId xmlns:a16="http://schemas.microsoft.com/office/drawing/2014/main" id="{8181FC64-B306-4821-98E2-780662EFC4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75" name="Freeform: Shape 74">
            <a:extLst>
              <a:ext uri="{FF2B5EF4-FFF2-40B4-BE49-F238E27FC236}">
                <a16:creationId xmlns:a16="http://schemas.microsoft.com/office/drawing/2014/main" id="{BC0385E9-02B2-4941-889A-EAD43F5BB0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736139" y="0"/>
            <a:ext cx="5455860" cy="6858000"/>
          </a:xfrm>
          <a:custGeom>
            <a:avLst/>
            <a:gdLst>
              <a:gd name="connsiteX0" fmla="*/ 3832837 w 5455860"/>
              <a:gd name="connsiteY0" fmla="*/ 0 h 6858000"/>
              <a:gd name="connsiteX1" fmla="*/ 2739604 w 5455860"/>
              <a:gd name="connsiteY1" fmla="*/ 0 h 6858000"/>
              <a:gd name="connsiteX2" fmla="*/ 1959438 w 5455860"/>
              <a:gd name="connsiteY2" fmla="*/ 0 h 6858000"/>
              <a:gd name="connsiteX3" fmla="*/ 1895061 w 5455860"/>
              <a:gd name="connsiteY3" fmla="*/ 0 h 6858000"/>
              <a:gd name="connsiteX4" fmla="*/ 249909 w 5455860"/>
              <a:gd name="connsiteY4" fmla="*/ 0 h 6858000"/>
              <a:gd name="connsiteX5" fmla="*/ 0 w 5455860"/>
              <a:gd name="connsiteY5" fmla="*/ 0 h 6858000"/>
              <a:gd name="connsiteX6" fmla="*/ 0 w 5455860"/>
              <a:gd name="connsiteY6" fmla="*/ 6858000 h 6858000"/>
              <a:gd name="connsiteX7" fmla="*/ 249909 w 5455860"/>
              <a:gd name="connsiteY7" fmla="*/ 6858000 h 6858000"/>
              <a:gd name="connsiteX8" fmla="*/ 1895061 w 5455860"/>
              <a:gd name="connsiteY8" fmla="*/ 6858000 h 6858000"/>
              <a:gd name="connsiteX9" fmla="*/ 1959438 w 5455860"/>
              <a:gd name="connsiteY9" fmla="*/ 6858000 h 6858000"/>
              <a:gd name="connsiteX10" fmla="*/ 2739604 w 5455860"/>
              <a:gd name="connsiteY10" fmla="*/ 6858000 h 6858000"/>
              <a:gd name="connsiteX11" fmla="*/ 2953106 w 5455860"/>
              <a:gd name="connsiteY11" fmla="*/ 6858000 h 6858000"/>
              <a:gd name="connsiteX12" fmla="*/ 3064862 w 5455860"/>
              <a:gd name="connsiteY12" fmla="*/ 6780599 h 6858000"/>
              <a:gd name="connsiteX13" fmla="*/ 3581510 w 5455860"/>
              <a:gd name="connsiteY13" fmla="*/ 6374814 h 6858000"/>
              <a:gd name="connsiteX14" fmla="*/ 5455860 w 5455860"/>
              <a:gd name="connsiteY14" fmla="*/ 3621656 h 6858000"/>
              <a:gd name="connsiteX15" fmla="*/ 3854961 w 5455860"/>
              <a:gd name="connsiteY15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455860" h="6858000">
                <a:moveTo>
                  <a:pt x="3832837" y="0"/>
                </a:moveTo>
                <a:lnTo>
                  <a:pt x="2739604" y="0"/>
                </a:lnTo>
                <a:lnTo>
                  <a:pt x="1959438" y="0"/>
                </a:lnTo>
                <a:lnTo>
                  <a:pt x="1895061" y="0"/>
                </a:lnTo>
                <a:lnTo>
                  <a:pt x="249909" y="0"/>
                </a:lnTo>
                <a:lnTo>
                  <a:pt x="0" y="0"/>
                </a:lnTo>
                <a:lnTo>
                  <a:pt x="0" y="6858000"/>
                </a:lnTo>
                <a:lnTo>
                  <a:pt x="249909" y="6858000"/>
                </a:lnTo>
                <a:lnTo>
                  <a:pt x="1895061" y="6858000"/>
                </a:lnTo>
                <a:lnTo>
                  <a:pt x="1959438" y="6858000"/>
                </a:lnTo>
                <a:lnTo>
                  <a:pt x="2739604" y="6858000"/>
                </a:lnTo>
                <a:lnTo>
                  <a:pt x="2953106" y="6858000"/>
                </a:lnTo>
                <a:lnTo>
                  <a:pt x="3064862" y="6780599"/>
                </a:lnTo>
                <a:cubicBezTo>
                  <a:pt x="3238680" y="6653108"/>
                  <a:pt x="3409307" y="6515397"/>
                  <a:pt x="3581510" y="6374814"/>
                </a:cubicBezTo>
                <a:cubicBezTo>
                  <a:pt x="4527135" y="5602839"/>
                  <a:pt x="5455860" y="4969131"/>
                  <a:pt x="5455860" y="3621656"/>
                </a:cubicBezTo>
                <a:cubicBezTo>
                  <a:pt x="5455860" y="2093192"/>
                  <a:pt x="4882124" y="754641"/>
                  <a:pt x="3854961" y="14997"/>
                </a:cubicBezTo>
                <a:close/>
              </a:path>
            </a:pathLst>
          </a:cu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77" name="Freeform: Shape 76">
            <a:extLst>
              <a:ext uri="{FF2B5EF4-FFF2-40B4-BE49-F238E27FC236}">
                <a16:creationId xmlns:a16="http://schemas.microsoft.com/office/drawing/2014/main" id="{829A1E2C-5AC8-40FC-99E9-832069D397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255864" y="0"/>
            <a:ext cx="2529723" cy="6858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79" name="Freeform: Shape 78">
            <a:extLst>
              <a:ext uri="{FF2B5EF4-FFF2-40B4-BE49-F238E27FC236}">
                <a16:creationId xmlns:a16="http://schemas.microsoft.com/office/drawing/2014/main" id="{55C54A75-E44A-4147-B9D0-FF46CFD316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469160" y="0"/>
            <a:ext cx="2536434" cy="6858000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" name="Pavadinimas 1">
            <a:extLst>
              <a:ext uri="{FF2B5EF4-FFF2-40B4-BE49-F238E27FC236}">
                <a16:creationId xmlns:a16="http://schemas.microsoft.com/office/drawing/2014/main" id="{3A59EC10-704F-4AA4-BCCB-A2A3FD1B0A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87615" y="1045596"/>
            <a:ext cx="4148511" cy="1944371"/>
          </a:xfrm>
        </p:spPr>
        <p:txBody>
          <a:bodyPr anchor="b">
            <a:normAutofit/>
          </a:bodyPr>
          <a:lstStyle/>
          <a:p>
            <a:r>
              <a:rPr lang="en-GB" dirty="0"/>
              <a:t>7. </a:t>
            </a:r>
            <a:r>
              <a:rPr lang="en-GB" dirty="0" err="1"/>
              <a:t>Būdas</a:t>
            </a:r>
            <a:r>
              <a:rPr lang="en-GB" dirty="0"/>
              <a:t> </a:t>
            </a:r>
            <a:r>
              <a:rPr lang="en-GB" dirty="0" err="1"/>
              <a:t>kaip</a:t>
            </a:r>
            <a:r>
              <a:rPr lang="en-GB" dirty="0"/>
              <a:t> </a:t>
            </a:r>
            <a:r>
              <a:rPr lang="en-GB" dirty="0" err="1"/>
              <a:t>taupyti</a:t>
            </a:r>
            <a:r>
              <a:rPr lang="en-GB" dirty="0"/>
              <a:t> </a:t>
            </a:r>
            <a:r>
              <a:rPr lang="en-GB" dirty="0" err="1"/>
              <a:t>elektrą</a:t>
            </a:r>
            <a:endParaRPr lang="lt-LT" dirty="0"/>
          </a:p>
        </p:txBody>
      </p:sp>
      <p:pic>
        <p:nvPicPr>
          <p:cNvPr id="7172" name="Picture 4" descr="Elektros taupymas įmonėje - kiekvieno darbuotojo rankose - Ubig.lt">
            <a:extLst>
              <a:ext uri="{FF2B5EF4-FFF2-40B4-BE49-F238E27FC236}">
                <a16:creationId xmlns:a16="http://schemas.microsoft.com/office/drawing/2014/main" id="{68FA428A-EC56-4287-B5AF-8BB1B1F395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65199" y="1824674"/>
            <a:ext cx="4788670" cy="3208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urinio vietos rezervavimo ženklas 2">
            <a:extLst>
              <a:ext uri="{FF2B5EF4-FFF2-40B4-BE49-F238E27FC236}">
                <a16:creationId xmlns:a16="http://schemas.microsoft.com/office/drawing/2014/main" id="{8E51E7EF-385F-4174-8930-9ABCE9A792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7106" y="3220278"/>
            <a:ext cx="4023361" cy="2713161"/>
          </a:xfrm>
        </p:spPr>
        <p:txBody>
          <a:bodyPr>
            <a:noAutofit/>
          </a:bodyPr>
          <a:lstStyle/>
          <a:p>
            <a:pPr>
              <a:lnSpc>
                <a:spcPct val="130000"/>
              </a:lnSpc>
            </a:pPr>
            <a:r>
              <a:rPr lang="lt-LT" sz="2000" b="0" i="0" dirty="0">
                <a:effectLst/>
                <a:latin typeface="Inter var"/>
              </a:rPr>
              <a:t>Pakeiskite lemputes į taupiąsias. Tyrimai įrodė, kad Didžiosios Britanijos gyventojams tai padeda sutaupyti iki 20 proc.</a:t>
            </a:r>
            <a:br>
              <a:rPr lang="lt-LT" sz="2000" dirty="0"/>
            </a:br>
            <a:br>
              <a:rPr lang="lt-LT" sz="2000" dirty="0"/>
            </a:br>
            <a:endParaRPr lang="lt-LT" sz="2000" dirty="0"/>
          </a:p>
        </p:txBody>
      </p:sp>
    </p:spTree>
    <p:extLst>
      <p:ext uri="{BB962C8B-B14F-4D97-AF65-F5344CB8AC3E}">
        <p14:creationId xmlns:p14="http://schemas.microsoft.com/office/powerpoint/2010/main" val="5290385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211" name="Rectangle 70">
            <a:extLst>
              <a:ext uri="{FF2B5EF4-FFF2-40B4-BE49-F238E27FC236}">
                <a16:creationId xmlns:a16="http://schemas.microsoft.com/office/drawing/2014/main" id="{8181FC64-B306-4821-98E2-780662EFC4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8194" name="Picture 2" descr="Rinkos aikštė – naujienų portalas / NAUJIENOS/ Verslo pulsas/ Atliekų  rūšiavimas: teikia naudą visuomenei, bet kenkia verslui?">
            <a:extLst>
              <a:ext uri="{FF2B5EF4-FFF2-40B4-BE49-F238E27FC236}">
                <a16:creationId xmlns:a16="http://schemas.microsoft.com/office/drawing/2014/main" id="{0FF4436C-5069-409E-A3B6-74C7C4E1234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78"/>
          <a:stretch/>
        </p:blipFill>
        <p:spPr bwMode="auto">
          <a:xfrm>
            <a:off x="20" y="10"/>
            <a:ext cx="994706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212" name="Freeform: Shape 72">
            <a:extLst>
              <a:ext uri="{FF2B5EF4-FFF2-40B4-BE49-F238E27FC236}">
                <a16:creationId xmlns:a16="http://schemas.microsoft.com/office/drawing/2014/main" id="{5871FC61-DD4E-47D4-81FD-8A7E7D12B3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986049" y="0"/>
            <a:ext cx="5205951" cy="6858000"/>
          </a:xfrm>
          <a:custGeom>
            <a:avLst/>
            <a:gdLst>
              <a:gd name="connsiteX0" fmla="*/ 0 w 5205951"/>
              <a:gd name="connsiteY0" fmla="*/ 0 h 6858000"/>
              <a:gd name="connsiteX1" fmla="*/ 1709529 w 5205951"/>
              <a:gd name="connsiteY1" fmla="*/ 0 h 6858000"/>
              <a:gd name="connsiteX2" fmla="*/ 2489695 w 5205951"/>
              <a:gd name="connsiteY2" fmla="*/ 0 h 6858000"/>
              <a:gd name="connsiteX3" fmla="*/ 3582928 w 5205951"/>
              <a:gd name="connsiteY3" fmla="*/ 0 h 6858000"/>
              <a:gd name="connsiteX4" fmla="*/ 3605052 w 5205951"/>
              <a:gd name="connsiteY4" fmla="*/ 14997 h 6858000"/>
              <a:gd name="connsiteX5" fmla="*/ 5205951 w 5205951"/>
              <a:gd name="connsiteY5" fmla="*/ 3621656 h 6858000"/>
              <a:gd name="connsiteX6" fmla="*/ 3331601 w 5205951"/>
              <a:gd name="connsiteY6" fmla="*/ 6374814 h 6858000"/>
              <a:gd name="connsiteX7" fmla="*/ 2814953 w 5205951"/>
              <a:gd name="connsiteY7" fmla="*/ 6780599 h 6858000"/>
              <a:gd name="connsiteX8" fmla="*/ 2703197 w 5205951"/>
              <a:gd name="connsiteY8" fmla="*/ 6858000 h 6858000"/>
              <a:gd name="connsiteX9" fmla="*/ 2489695 w 5205951"/>
              <a:gd name="connsiteY9" fmla="*/ 6858000 h 6858000"/>
              <a:gd name="connsiteX10" fmla="*/ 1709529 w 5205951"/>
              <a:gd name="connsiteY10" fmla="*/ 6858000 h 6858000"/>
              <a:gd name="connsiteX11" fmla="*/ 0 w 5205951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205951" h="6858000">
                <a:moveTo>
                  <a:pt x="0" y="0"/>
                </a:moveTo>
                <a:lnTo>
                  <a:pt x="1709529" y="0"/>
                </a:lnTo>
                <a:lnTo>
                  <a:pt x="2489695" y="0"/>
                </a:lnTo>
                <a:lnTo>
                  <a:pt x="3582928" y="0"/>
                </a:lnTo>
                <a:lnTo>
                  <a:pt x="3605052" y="14997"/>
                </a:lnTo>
                <a:cubicBezTo>
                  <a:pt x="4632215" y="754641"/>
                  <a:pt x="5205951" y="2093192"/>
                  <a:pt x="5205951" y="3621656"/>
                </a:cubicBezTo>
                <a:cubicBezTo>
                  <a:pt x="5205951" y="4969131"/>
                  <a:pt x="4277226" y="5602839"/>
                  <a:pt x="3331601" y="6374814"/>
                </a:cubicBezTo>
                <a:cubicBezTo>
                  <a:pt x="3159398" y="6515397"/>
                  <a:pt x="2988771" y="6653108"/>
                  <a:pt x="2814953" y="6780599"/>
                </a:cubicBezTo>
                <a:lnTo>
                  <a:pt x="2703197" y="6858000"/>
                </a:lnTo>
                <a:lnTo>
                  <a:pt x="2489695" y="6858000"/>
                </a:lnTo>
                <a:lnTo>
                  <a:pt x="1709529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 useBgFill="1">
        <p:nvSpPr>
          <p:cNvPr id="8213" name="Freeform: Shape 74">
            <a:extLst>
              <a:ext uri="{FF2B5EF4-FFF2-40B4-BE49-F238E27FC236}">
                <a16:creationId xmlns:a16="http://schemas.microsoft.com/office/drawing/2014/main" id="{8B598134-D292-43E6-9C55-1171980469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211834" y="0"/>
            <a:ext cx="4980168" cy="6858000"/>
          </a:xfrm>
          <a:custGeom>
            <a:avLst/>
            <a:gdLst>
              <a:gd name="connsiteX0" fmla="*/ 1623023 w 4901771"/>
              <a:gd name="connsiteY0" fmla="*/ 0 h 6858000"/>
              <a:gd name="connsiteX1" fmla="*/ 2716256 w 4901771"/>
              <a:gd name="connsiteY1" fmla="*/ 0 h 6858000"/>
              <a:gd name="connsiteX2" fmla="*/ 3496422 w 4901771"/>
              <a:gd name="connsiteY2" fmla="*/ 0 h 6858000"/>
              <a:gd name="connsiteX3" fmla="*/ 4544484 w 4901771"/>
              <a:gd name="connsiteY3" fmla="*/ 0 h 6858000"/>
              <a:gd name="connsiteX4" fmla="*/ 4710787 w 4901771"/>
              <a:gd name="connsiteY4" fmla="*/ 0 h 6858000"/>
              <a:gd name="connsiteX5" fmla="*/ 4901771 w 4901771"/>
              <a:gd name="connsiteY5" fmla="*/ 0 h 6858000"/>
              <a:gd name="connsiteX6" fmla="*/ 4901771 w 4901771"/>
              <a:gd name="connsiteY6" fmla="*/ 6858000 h 6858000"/>
              <a:gd name="connsiteX7" fmla="*/ 4710787 w 4901771"/>
              <a:gd name="connsiteY7" fmla="*/ 6858000 h 6858000"/>
              <a:gd name="connsiteX8" fmla="*/ 4544484 w 4901771"/>
              <a:gd name="connsiteY8" fmla="*/ 6858000 h 6858000"/>
              <a:gd name="connsiteX9" fmla="*/ 3496422 w 4901771"/>
              <a:gd name="connsiteY9" fmla="*/ 6858000 h 6858000"/>
              <a:gd name="connsiteX10" fmla="*/ 2716256 w 4901771"/>
              <a:gd name="connsiteY10" fmla="*/ 6858000 h 6858000"/>
              <a:gd name="connsiteX11" fmla="*/ 2502754 w 4901771"/>
              <a:gd name="connsiteY11" fmla="*/ 6858000 h 6858000"/>
              <a:gd name="connsiteX12" fmla="*/ 2390998 w 4901771"/>
              <a:gd name="connsiteY12" fmla="*/ 6780599 h 6858000"/>
              <a:gd name="connsiteX13" fmla="*/ 1874350 w 4901771"/>
              <a:gd name="connsiteY13" fmla="*/ 6374814 h 6858000"/>
              <a:gd name="connsiteX14" fmla="*/ 0 w 4901771"/>
              <a:gd name="connsiteY14" fmla="*/ 3621656 h 6858000"/>
              <a:gd name="connsiteX15" fmla="*/ 1600899 w 4901771"/>
              <a:gd name="connsiteY15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901771" h="6858000">
                <a:moveTo>
                  <a:pt x="1623023" y="0"/>
                </a:moveTo>
                <a:lnTo>
                  <a:pt x="2716256" y="0"/>
                </a:lnTo>
                <a:lnTo>
                  <a:pt x="3496422" y="0"/>
                </a:lnTo>
                <a:lnTo>
                  <a:pt x="4544484" y="0"/>
                </a:lnTo>
                <a:lnTo>
                  <a:pt x="4710787" y="0"/>
                </a:lnTo>
                <a:lnTo>
                  <a:pt x="4901771" y="0"/>
                </a:lnTo>
                <a:lnTo>
                  <a:pt x="4901771" y="6858000"/>
                </a:lnTo>
                <a:lnTo>
                  <a:pt x="4710787" y="6858000"/>
                </a:lnTo>
                <a:lnTo>
                  <a:pt x="4544484" y="6858000"/>
                </a:lnTo>
                <a:lnTo>
                  <a:pt x="3496422" y="6858000"/>
                </a:lnTo>
                <a:lnTo>
                  <a:pt x="2716256" y="6858000"/>
                </a:lnTo>
                <a:lnTo>
                  <a:pt x="2502754" y="6858000"/>
                </a:lnTo>
                <a:lnTo>
                  <a:pt x="2390998" y="6780599"/>
                </a:lnTo>
                <a:cubicBezTo>
                  <a:pt x="2217180" y="6653108"/>
                  <a:pt x="2046553" y="6515397"/>
                  <a:pt x="1874350" y="6374814"/>
                </a:cubicBezTo>
                <a:cubicBezTo>
                  <a:pt x="928725" y="5602839"/>
                  <a:pt x="0" y="4969131"/>
                  <a:pt x="0" y="3621656"/>
                </a:cubicBezTo>
                <a:cubicBezTo>
                  <a:pt x="0" y="2093192"/>
                  <a:pt x="573736" y="754641"/>
                  <a:pt x="1600899" y="14997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8214" name="Freeform: Shape 76">
            <a:extLst>
              <a:ext uri="{FF2B5EF4-FFF2-40B4-BE49-F238E27FC236}">
                <a16:creationId xmlns:a16="http://schemas.microsoft.com/office/drawing/2014/main" id="{829A1E2C-5AC8-40FC-99E9-832069D397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97013" y="0"/>
            <a:ext cx="2529723" cy="6858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" name="Pavadinimas 1">
            <a:extLst>
              <a:ext uri="{FF2B5EF4-FFF2-40B4-BE49-F238E27FC236}">
                <a16:creationId xmlns:a16="http://schemas.microsoft.com/office/drawing/2014/main" id="{21431FB0-DC6D-4798-9965-3D8F1AECB3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0" y="1045596"/>
            <a:ext cx="3689406" cy="1944371"/>
          </a:xfrm>
        </p:spPr>
        <p:txBody>
          <a:bodyPr anchor="b">
            <a:normAutofit/>
          </a:bodyPr>
          <a:lstStyle/>
          <a:p>
            <a:r>
              <a:rPr lang="en-GB" dirty="0"/>
              <a:t>8. </a:t>
            </a:r>
            <a:r>
              <a:rPr lang="en-GB" dirty="0" err="1"/>
              <a:t>Būdas</a:t>
            </a:r>
            <a:r>
              <a:rPr lang="en-GB" dirty="0"/>
              <a:t> </a:t>
            </a:r>
            <a:r>
              <a:rPr lang="en-GB" dirty="0" err="1"/>
              <a:t>kaip</a:t>
            </a:r>
            <a:r>
              <a:rPr lang="en-GB" dirty="0"/>
              <a:t> </a:t>
            </a:r>
            <a:r>
              <a:rPr lang="en-GB" dirty="0" err="1"/>
              <a:t>taupyti</a:t>
            </a:r>
            <a:r>
              <a:rPr lang="en-GB" dirty="0"/>
              <a:t> </a:t>
            </a:r>
            <a:r>
              <a:rPr lang="en-GB" dirty="0" err="1"/>
              <a:t>elektrą</a:t>
            </a:r>
            <a:endParaRPr lang="lt-LT" dirty="0"/>
          </a:p>
        </p:txBody>
      </p:sp>
      <p:sp>
        <p:nvSpPr>
          <p:cNvPr id="3" name="Turinio vietos rezervavimo ženklas 2">
            <a:extLst>
              <a:ext uri="{FF2B5EF4-FFF2-40B4-BE49-F238E27FC236}">
                <a16:creationId xmlns:a16="http://schemas.microsoft.com/office/drawing/2014/main" id="{30BBA4BA-9B59-4166-B618-A2287095C2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46719" y="2763520"/>
            <a:ext cx="4144976" cy="3342640"/>
          </a:xfrm>
        </p:spPr>
        <p:txBody>
          <a:bodyPr>
            <a:noAutofit/>
          </a:bodyPr>
          <a:lstStyle/>
          <a:p>
            <a:pPr>
              <a:lnSpc>
                <a:spcPct val="130000"/>
              </a:lnSpc>
            </a:pPr>
            <a:r>
              <a:rPr lang="lt-LT" sz="2000" b="0" i="0" dirty="0">
                <a:effectLst/>
                <a:latin typeface="Inter var"/>
              </a:rPr>
              <a:t>Rūšiuokite. Didžiojoje Britanijoje dėl gyventojų indėlio į rūšiavimą ir perdirbimą kasmet sutaupoma apie 18 mln. tonų anglies dvideginio. Tai lygu 5 mln. automobilių CO2 išmetamųjų dujų per metus.</a:t>
            </a:r>
            <a:br>
              <a:rPr lang="lt-LT" sz="2000" dirty="0"/>
            </a:br>
            <a:endParaRPr lang="lt-LT" sz="2000" dirty="0"/>
          </a:p>
        </p:txBody>
      </p:sp>
    </p:spTree>
    <p:extLst>
      <p:ext uri="{BB962C8B-B14F-4D97-AF65-F5344CB8AC3E}">
        <p14:creationId xmlns:p14="http://schemas.microsoft.com/office/powerpoint/2010/main" val="3509639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5" name="Rectangle 134">
            <a:extLst>
              <a:ext uri="{FF2B5EF4-FFF2-40B4-BE49-F238E27FC236}">
                <a16:creationId xmlns:a16="http://schemas.microsoft.com/office/drawing/2014/main" id="{8181FC64-B306-4821-98E2-780662EFC4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37" name="Freeform: Shape 136">
            <a:extLst>
              <a:ext uri="{FF2B5EF4-FFF2-40B4-BE49-F238E27FC236}">
                <a16:creationId xmlns:a16="http://schemas.microsoft.com/office/drawing/2014/main" id="{BC0385E9-02B2-4941-889A-EAD43F5BB0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736139" y="0"/>
            <a:ext cx="5455860" cy="6858000"/>
          </a:xfrm>
          <a:custGeom>
            <a:avLst/>
            <a:gdLst>
              <a:gd name="connsiteX0" fmla="*/ 3832837 w 5455860"/>
              <a:gd name="connsiteY0" fmla="*/ 0 h 6858000"/>
              <a:gd name="connsiteX1" fmla="*/ 2739604 w 5455860"/>
              <a:gd name="connsiteY1" fmla="*/ 0 h 6858000"/>
              <a:gd name="connsiteX2" fmla="*/ 1959438 w 5455860"/>
              <a:gd name="connsiteY2" fmla="*/ 0 h 6858000"/>
              <a:gd name="connsiteX3" fmla="*/ 1895061 w 5455860"/>
              <a:gd name="connsiteY3" fmla="*/ 0 h 6858000"/>
              <a:gd name="connsiteX4" fmla="*/ 249909 w 5455860"/>
              <a:gd name="connsiteY4" fmla="*/ 0 h 6858000"/>
              <a:gd name="connsiteX5" fmla="*/ 0 w 5455860"/>
              <a:gd name="connsiteY5" fmla="*/ 0 h 6858000"/>
              <a:gd name="connsiteX6" fmla="*/ 0 w 5455860"/>
              <a:gd name="connsiteY6" fmla="*/ 6858000 h 6858000"/>
              <a:gd name="connsiteX7" fmla="*/ 249909 w 5455860"/>
              <a:gd name="connsiteY7" fmla="*/ 6858000 h 6858000"/>
              <a:gd name="connsiteX8" fmla="*/ 1895061 w 5455860"/>
              <a:gd name="connsiteY8" fmla="*/ 6858000 h 6858000"/>
              <a:gd name="connsiteX9" fmla="*/ 1959438 w 5455860"/>
              <a:gd name="connsiteY9" fmla="*/ 6858000 h 6858000"/>
              <a:gd name="connsiteX10" fmla="*/ 2739604 w 5455860"/>
              <a:gd name="connsiteY10" fmla="*/ 6858000 h 6858000"/>
              <a:gd name="connsiteX11" fmla="*/ 2953106 w 5455860"/>
              <a:gd name="connsiteY11" fmla="*/ 6858000 h 6858000"/>
              <a:gd name="connsiteX12" fmla="*/ 3064862 w 5455860"/>
              <a:gd name="connsiteY12" fmla="*/ 6780599 h 6858000"/>
              <a:gd name="connsiteX13" fmla="*/ 3581510 w 5455860"/>
              <a:gd name="connsiteY13" fmla="*/ 6374814 h 6858000"/>
              <a:gd name="connsiteX14" fmla="*/ 5455860 w 5455860"/>
              <a:gd name="connsiteY14" fmla="*/ 3621656 h 6858000"/>
              <a:gd name="connsiteX15" fmla="*/ 3854961 w 5455860"/>
              <a:gd name="connsiteY15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455860" h="6858000">
                <a:moveTo>
                  <a:pt x="3832837" y="0"/>
                </a:moveTo>
                <a:lnTo>
                  <a:pt x="2739604" y="0"/>
                </a:lnTo>
                <a:lnTo>
                  <a:pt x="1959438" y="0"/>
                </a:lnTo>
                <a:lnTo>
                  <a:pt x="1895061" y="0"/>
                </a:lnTo>
                <a:lnTo>
                  <a:pt x="249909" y="0"/>
                </a:lnTo>
                <a:lnTo>
                  <a:pt x="0" y="0"/>
                </a:lnTo>
                <a:lnTo>
                  <a:pt x="0" y="6858000"/>
                </a:lnTo>
                <a:lnTo>
                  <a:pt x="249909" y="6858000"/>
                </a:lnTo>
                <a:lnTo>
                  <a:pt x="1895061" y="6858000"/>
                </a:lnTo>
                <a:lnTo>
                  <a:pt x="1959438" y="6858000"/>
                </a:lnTo>
                <a:lnTo>
                  <a:pt x="2739604" y="6858000"/>
                </a:lnTo>
                <a:lnTo>
                  <a:pt x="2953106" y="6858000"/>
                </a:lnTo>
                <a:lnTo>
                  <a:pt x="3064862" y="6780599"/>
                </a:lnTo>
                <a:cubicBezTo>
                  <a:pt x="3238680" y="6653108"/>
                  <a:pt x="3409307" y="6515397"/>
                  <a:pt x="3581510" y="6374814"/>
                </a:cubicBezTo>
                <a:cubicBezTo>
                  <a:pt x="4527135" y="5602839"/>
                  <a:pt x="5455860" y="4969131"/>
                  <a:pt x="5455860" y="3621656"/>
                </a:cubicBezTo>
                <a:cubicBezTo>
                  <a:pt x="5455860" y="2093192"/>
                  <a:pt x="4882124" y="754641"/>
                  <a:pt x="3854961" y="14997"/>
                </a:cubicBezTo>
                <a:close/>
              </a:path>
            </a:pathLst>
          </a:cu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39" name="Freeform: Shape 138">
            <a:extLst>
              <a:ext uri="{FF2B5EF4-FFF2-40B4-BE49-F238E27FC236}">
                <a16:creationId xmlns:a16="http://schemas.microsoft.com/office/drawing/2014/main" id="{829A1E2C-5AC8-40FC-99E9-832069D397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255864" y="0"/>
            <a:ext cx="2529723" cy="6858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41" name="Freeform: Shape 140">
            <a:extLst>
              <a:ext uri="{FF2B5EF4-FFF2-40B4-BE49-F238E27FC236}">
                <a16:creationId xmlns:a16="http://schemas.microsoft.com/office/drawing/2014/main" id="{55C54A75-E44A-4147-B9D0-FF46CFD316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469160" y="0"/>
            <a:ext cx="2536434" cy="6858000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9218" name="Picture 2" descr="AI-eschp1000-3 Nebūkite egoistai, leiskite miegoti ir savo elektronikai.  Energijos taupymo mokyklos plakatas">
            <a:extLst>
              <a:ext uri="{FF2B5EF4-FFF2-40B4-BE49-F238E27FC236}">
                <a16:creationId xmlns:a16="http://schemas.microsoft.com/office/drawing/2014/main" id="{0A7E932F-3026-45A4-A0F3-273E22EE802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26" t="36477" r="17849" b="2815"/>
          <a:stretch/>
        </p:blipFill>
        <p:spPr bwMode="auto">
          <a:xfrm>
            <a:off x="965199" y="1155159"/>
            <a:ext cx="4788670" cy="4547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urinio vietos rezervavimo ženklas 2">
            <a:extLst>
              <a:ext uri="{FF2B5EF4-FFF2-40B4-BE49-F238E27FC236}">
                <a16:creationId xmlns:a16="http://schemas.microsoft.com/office/drawing/2014/main" id="{0697459F-F75A-4C66-89A8-4DCD4D78C1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6626" y="1940119"/>
            <a:ext cx="4023361" cy="2385392"/>
          </a:xfrm>
        </p:spPr>
        <p:txBody>
          <a:bodyPr>
            <a:noAutofit/>
          </a:bodyPr>
          <a:lstStyle/>
          <a:p>
            <a:r>
              <a:rPr lang="en-GB" sz="2800" dirty="0" err="1"/>
              <a:t>Nebūk</a:t>
            </a:r>
            <a:r>
              <a:rPr lang="en-GB" sz="2800" dirty="0"/>
              <a:t> </a:t>
            </a:r>
            <a:r>
              <a:rPr lang="en-GB" sz="2800" dirty="0" err="1"/>
              <a:t>savanaudis</a:t>
            </a:r>
            <a:r>
              <a:rPr lang="en-GB" sz="2800" dirty="0"/>
              <a:t> </a:t>
            </a:r>
            <a:r>
              <a:rPr lang="en-GB" sz="2800" dirty="0" err="1"/>
              <a:t>leisk</a:t>
            </a:r>
            <a:r>
              <a:rPr lang="en-GB" sz="2800" dirty="0"/>
              <a:t> </a:t>
            </a:r>
            <a:r>
              <a:rPr lang="en-GB" sz="2800" dirty="0" err="1"/>
              <a:t>pailsėti</a:t>
            </a:r>
            <a:r>
              <a:rPr lang="en-GB" sz="2800" dirty="0"/>
              <a:t> </a:t>
            </a:r>
            <a:r>
              <a:rPr lang="en-GB" sz="2800" dirty="0" err="1"/>
              <a:t>ir</a:t>
            </a:r>
            <a:r>
              <a:rPr lang="en-GB" sz="2800" dirty="0"/>
              <a:t> </a:t>
            </a:r>
            <a:r>
              <a:rPr lang="en-GB" sz="2800" dirty="0" err="1"/>
              <a:t>savo</a:t>
            </a:r>
            <a:r>
              <a:rPr lang="en-GB" sz="2800" dirty="0"/>
              <a:t> </a:t>
            </a:r>
            <a:r>
              <a:rPr lang="en-GB" sz="2800" dirty="0" err="1"/>
              <a:t>elektros</a:t>
            </a:r>
            <a:r>
              <a:rPr lang="en-GB" sz="2800" dirty="0"/>
              <a:t> </a:t>
            </a:r>
            <a:r>
              <a:rPr lang="en-GB" sz="2800" dirty="0" err="1"/>
              <a:t>prietaisams</a:t>
            </a:r>
            <a:r>
              <a:rPr lang="en-GB" sz="2800" dirty="0"/>
              <a:t>!</a:t>
            </a:r>
            <a:endParaRPr lang="lt-LT" sz="2800" dirty="0"/>
          </a:p>
        </p:txBody>
      </p:sp>
    </p:spTree>
    <p:extLst>
      <p:ext uri="{BB962C8B-B14F-4D97-AF65-F5344CB8AC3E}">
        <p14:creationId xmlns:p14="http://schemas.microsoft.com/office/powerpoint/2010/main" val="23262212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6C688E5C-DEB4-4FEA-9322-D4CEC73B71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Šaltiniai</a:t>
            </a:r>
            <a:r>
              <a:rPr lang="en-GB" dirty="0"/>
              <a:t>:</a:t>
            </a:r>
            <a:endParaRPr lang="lt-LT" dirty="0"/>
          </a:p>
        </p:txBody>
      </p:sp>
      <p:sp>
        <p:nvSpPr>
          <p:cNvPr id="3" name="Turinio vietos rezervavimo ženklas 2">
            <a:extLst>
              <a:ext uri="{FF2B5EF4-FFF2-40B4-BE49-F238E27FC236}">
                <a16:creationId xmlns:a16="http://schemas.microsoft.com/office/drawing/2014/main" id="{C7E69388-CCD2-4CDD-96DA-84D6D7CA2D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lt-LT" dirty="0">
                <a:hlinkClick r:id="rId2"/>
              </a:rPr>
              <a:t>https://www.delfi.lt/grynas/gyvenimas/12-budu-kaip-sutaupyti-energijos.d?id=57650273</a:t>
            </a:r>
            <a:endParaRPr lang="en-GB" dirty="0"/>
          </a:p>
          <a:p>
            <a:r>
              <a:rPr lang="lt-LT" dirty="0">
                <a:hlinkClick r:id="rId3"/>
              </a:rPr>
              <a:t>https://www.ignitis.lt/lt/9-patarimai-kaip-taupyti-energija-daug-laiko-praleidziant-namuose</a:t>
            </a:r>
            <a:endParaRPr lang="en-GB" dirty="0"/>
          </a:p>
          <a:p>
            <a:endParaRPr lang="lt-LT" dirty="0"/>
          </a:p>
        </p:txBody>
      </p:sp>
    </p:spTree>
    <p:extLst>
      <p:ext uri="{BB962C8B-B14F-4D97-AF65-F5344CB8AC3E}">
        <p14:creationId xmlns:p14="http://schemas.microsoft.com/office/powerpoint/2010/main" val="3679177959"/>
      </p:ext>
    </p:extLst>
  </p:cSld>
  <p:clrMapOvr>
    <a:masterClrMapping/>
  </p:clrMapOvr>
</p:sld>
</file>

<file path=ppt/theme/theme1.xml><?xml version="1.0" encoding="utf-8"?>
<a:theme xmlns:a="http://schemas.openxmlformats.org/drawingml/2006/main" name="SketchLinesVTI">
  <a:themeElements>
    <a:clrScheme name="AnalogousFromLightSeedRightStep">
      <a:dk1>
        <a:srgbClr val="000000"/>
      </a:dk1>
      <a:lt1>
        <a:srgbClr val="FFFFFF"/>
      </a:lt1>
      <a:dk2>
        <a:srgbClr val="3C3522"/>
      </a:dk2>
      <a:lt2>
        <a:srgbClr val="E2E5E8"/>
      </a:lt2>
      <a:accent1>
        <a:srgbClr val="E98A3E"/>
      </a:accent1>
      <a:accent2>
        <a:srgbClr val="B2A13B"/>
      </a:accent2>
      <a:accent3>
        <a:srgbClr val="92AD4E"/>
      </a:accent3>
      <a:accent4>
        <a:srgbClr val="5FB738"/>
      </a:accent4>
      <a:accent5>
        <a:srgbClr val="2EBA3D"/>
      </a:accent5>
      <a:accent6>
        <a:srgbClr val="32B778"/>
      </a:accent6>
      <a:hlink>
        <a:srgbClr val="5C85A7"/>
      </a:hlink>
      <a:folHlink>
        <a:srgbClr val="7F7F7F"/>
      </a:folHlink>
    </a:clrScheme>
    <a:fontScheme name="Custom 7">
      <a:majorFont>
        <a:latin typeface="Meiryo"/>
        <a:ea typeface=""/>
        <a:cs typeface=""/>
      </a:majorFont>
      <a:minorFont>
        <a:latin typeface="Meiryo"/>
        <a:ea typeface=""/>
        <a:cs typeface=""/>
      </a:minorFont>
    </a:fontScheme>
    <a:fmtScheme name="Feathered">
      <a:fillStyleLst>
        <a:solidFill>
          <a:schemeClr val="phClr"/>
        </a:solidFill>
        <a:solidFill>
          <a:schemeClr val="phClr">
            <a:tint val="67000"/>
            <a:satMod val="105000"/>
          </a:schemeClr>
        </a:soli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>
              <a:tint val="50000"/>
              <a:shade val="83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25400" dir="5400000" algn="ctr" rotWithShape="0">
              <a:srgbClr val="000000">
                <a:alpha val="20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ketchLinesVTI" id="{8C0B0F05-C8D0-4078-9615-83E590287484}" vid="{43A7BC57-C1E3-4EE6-BDBC-5422DD574AF2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9A9EFE393EF7A46A9602F2BD384663F" ma:contentTypeVersion="0" ma:contentTypeDescription="Create a new document." ma:contentTypeScope="" ma:versionID="08339159baa26c0677518eb1a71bcb0e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d413257cd9829394d17656a545d5fa4e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1FDD268-4C5E-40C9-98D5-A8C5FDC0632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A60F115A-0DCB-42B2-B03B-CA62077C8E2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AF68F01-81BC-4C27-B983-91185CF42EDE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518</Words>
  <Application>Microsoft Office PowerPoint</Application>
  <PresentationFormat>Widescreen</PresentationFormat>
  <Paragraphs>28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Meiryo</vt:lpstr>
      <vt:lpstr>Arial</vt:lpstr>
      <vt:lpstr>Corbel</vt:lpstr>
      <vt:lpstr>Inter var</vt:lpstr>
      <vt:lpstr>Roboto</vt:lpstr>
      <vt:lpstr>SketchLinesVTI</vt:lpstr>
      <vt:lpstr>TAUPYKI ME ENERGI JĄ KARTU</vt:lpstr>
      <vt:lpstr>PowerPoint Presentation</vt:lpstr>
      <vt:lpstr>PowerPoint Presentation</vt:lpstr>
      <vt:lpstr>1. Būdas kaip taupyti elektrą</vt:lpstr>
      <vt:lpstr>2. Būdas kaip taupyti elektrą</vt:lpstr>
      <vt:lpstr>3. Būdas kaip taupyti elektrą</vt:lpstr>
      <vt:lpstr>4. Būdas kaip taupyti elektrą</vt:lpstr>
      <vt:lpstr>5. Būdas kaip taupyti elektrą</vt:lpstr>
      <vt:lpstr>6. Būdas kaip taupyti elektrą</vt:lpstr>
      <vt:lpstr>7. Būdas kaip taupyti elektrą</vt:lpstr>
      <vt:lpstr>8. Būdas kaip taupyti elektrą</vt:lpstr>
      <vt:lpstr>PowerPoint Presentation</vt:lpstr>
      <vt:lpstr>Šaltiniai: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TAUPYKIME ENERGIJA KARTU</dc:title>
  <dc:creator>Giedre Simaityte</dc:creator>
  <cp:lastModifiedBy>Nijolė</cp:lastModifiedBy>
  <cp:revision>3</cp:revision>
  <dcterms:created xsi:type="dcterms:W3CDTF">2020-11-02T13:17:00Z</dcterms:created>
  <dcterms:modified xsi:type="dcterms:W3CDTF">2020-12-11T11:55:16Z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0x01010069A9EFE393EF7A46A9602F2BD384663F</vt:lpwstr>
  </property>
</Properties>
</file>