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Masters/slideMaster1.xml" ContentType="application/vnd.openxmlformats-officedocument.presentationml.slideMaster+xml"/>
  <Override PartName="/ppt/slideLayouts/slideLayout8.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1.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revisionInfo.xml" ContentType="application/vnd.ms-powerpoint.revisioninfo+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2" r:id="rId1"/>
  </p:sldMasterIdLst>
  <p:sldIdLst>
    <p:sldId id="256" r:id="rId2"/>
    <p:sldId id="257" r:id="rId3"/>
    <p:sldId id="258" r:id="rId4"/>
    <p:sldId id="259" r:id="rId5"/>
    <p:sldId id="260" r:id="rId6"/>
    <p:sldId id="263" r:id="rId7"/>
    <p:sldId id="261" r:id="rId8"/>
    <p:sldId id="262" r:id="rId9"/>
    <p:sldId id="264" r:id="rId10"/>
    <p:sldId id="265" r:id="rId11"/>
    <p:sldId id="266" r:id="rId12"/>
    <p:sldId id="267" r:id="rId13"/>
    <p:sldId id="268" r:id="rId14"/>
    <p:sldId id="269"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kyrius be pavadinimo" id="{93EF5565-6FE5-41E3-8809-E9B66ACD60BF}">
          <p14:sldIdLst>
            <p14:sldId id="256"/>
            <p14:sldId id="257"/>
            <p14:sldId id="258"/>
            <p14:sldId id="259"/>
            <p14:sldId id="260"/>
            <p14:sldId id="263"/>
            <p14:sldId id="261"/>
            <p14:sldId id="262"/>
            <p14:sldId id="264"/>
            <p14:sldId id="265"/>
            <p14:sldId id="266"/>
            <p14:sldId id="267"/>
            <p14:sldId id="268"/>
            <p14:sldId id="269"/>
          </p14:sldIdLst>
        </p14:section>
        <p14:section name="Skyrius be pavadinimo" id="{E7C59C92-EE4B-4854-ACD9-939DF2E93CD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05CA254-00FD-40E3-9B74-0326DAC79E95}" v="42" dt="2020-11-02T11:36:47.59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46" d="100"/>
          <a:sy n="46" d="100"/>
        </p:scale>
        <p:origin x="67" y="7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customXml" Target="../customXml/item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customXml" Target="../customXml/item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A57C3F-0FB2-4B2E-BA6A-FEEEFF1AF7E3}"/>
              </a:ext>
            </a:extLst>
          </p:cNvPr>
          <p:cNvSpPr>
            <a:spLocks noGrp="1"/>
          </p:cNvSpPr>
          <p:nvPr>
            <p:ph type="ctrTitle"/>
          </p:nvPr>
        </p:nvSpPr>
        <p:spPr>
          <a:xfrm>
            <a:off x="2057400" y="685801"/>
            <a:ext cx="8115300" cy="3046228"/>
          </a:xfrm>
        </p:spPr>
        <p:txBody>
          <a:bodyPr anchor="b">
            <a:normAutofit/>
          </a:bodyPr>
          <a:lstStyle>
            <a:lvl1pPr algn="ctr">
              <a:defRPr sz="3600" cap="all" spc="300" baseline="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08583AE9-1CC1-4572-A6E5-E97F80E47661}"/>
              </a:ext>
            </a:extLst>
          </p:cNvPr>
          <p:cNvSpPr>
            <a:spLocks noGrp="1"/>
          </p:cNvSpPr>
          <p:nvPr>
            <p:ph type="subTitle" idx="1"/>
          </p:nvPr>
        </p:nvSpPr>
        <p:spPr>
          <a:xfrm>
            <a:off x="2057400" y="4114800"/>
            <a:ext cx="8115300" cy="2057400"/>
          </a:xfrm>
        </p:spPr>
        <p:txBody>
          <a:bodyPr/>
          <a:lstStyle>
            <a:lvl1pPr marL="0" indent="0" algn="ctr">
              <a:buNone/>
              <a:defRPr sz="2400" i="1"/>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9C04DE7C-68AB-403D-B9D8-7398C292C6DA}"/>
              </a:ext>
            </a:extLst>
          </p:cNvPr>
          <p:cNvSpPr>
            <a:spLocks noGrp="1"/>
          </p:cNvSpPr>
          <p:nvPr>
            <p:ph type="dt" sz="half" idx="10"/>
          </p:nvPr>
        </p:nvSpPr>
        <p:spPr/>
        <p:txBody>
          <a:bodyPr/>
          <a:lstStyle/>
          <a:p>
            <a:fld id="{23FEA57E-7C1A-457B-A4CD-5DCEB057B502}" type="datetime1">
              <a:rPr lang="en-US" smtClean="0"/>
              <a:t>11/9/2020</a:t>
            </a:fld>
            <a:endParaRPr lang="en-US" dirty="0"/>
          </a:p>
        </p:txBody>
      </p:sp>
      <p:sp>
        <p:nvSpPr>
          <p:cNvPr id="5" name="Footer Placeholder 4">
            <a:extLst>
              <a:ext uri="{FF2B5EF4-FFF2-40B4-BE49-F238E27FC236}">
                <a16:creationId xmlns:a16="http://schemas.microsoft.com/office/drawing/2014/main" id="{51003E50-6613-4D86-AA22-43B14E7279E9}"/>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03069AB5-A56D-471F-9236-EFA981E2EA03}"/>
              </a:ext>
            </a:extLst>
          </p:cNvPr>
          <p:cNvSpPr>
            <a:spLocks noGrp="1"/>
          </p:cNvSpPr>
          <p:nvPr>
            <p:ph type="sldNum" sz="quarter" idx="12"/>
          </p:nvPr>
        </p:nvSpPr>
        <p:spPr/>
        <p:txBody>
          <a:bodyPr/>
          <a:lstStyle/>
          <a:p>
            <a:fld id="{F8E28480-1C08-4458-AD97-0283E6FFD09D}" type="slidenum">
              <a:rPr lang="en-US" smtClean="0"/>
              <a:t>‹#›</a:t>
            </a:fld>
            <a:endParaRPr lang="en-US" dirty="0"/>
          </a:p>
        </p:txBody>
      </p:sp>
    </p:spTree>
    <p:extLst>
      <p:ext uri="{BB962C8B-B14F-4D97-AF65-F5344CB8AC3E}">
        <p14:creationId xmlns:p14="http://schemas.microsoft.com/office/powerpoint/2010/main" val="39071719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49B412-EBAB-4569-B3D9-6B346BF837B2}"/>
              </a:ext>
            </a:extLst>
          </p:cNvPr>
          <p:cNvSpPr>
            <a:spLocks noGrp="1"/>
          </p:cNvSpPr>
          <p:nvPr>
            <p:ph type="title"/>
          </p:nvPr>
        </p:nvSpPr>
        <p:spPr>
          <a:xfrm>
            <a:off x="1371600" y="685800"/>
            <a:ext cx="9486900" cy="1371600"/>
          </a:xfrm>
        </p:spPr>
        <p:txBody>
          <a:bodyPr>
            <a:normAutofit/>
          </a:bodyPr>
          <a:lstStyle>
            <a:lvl1pPr algn="l">
              <a:defRPr sz="3200" cap="all" spc="300" baseline="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95E7C8AE-B0F4-404F-BCAD-A14C18E50D9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B8AA9CAD-DAFB-4DE3-9C41-7FD03EA8D8DD}"/>
              </a:ext>
            </a:extLst>
          </p:cNvPr>
          <p:cNvSpPr>
            <a:spLocks noGrp="1"/>
          </p:cNvSpPr>
          <p:nvPr>
            <p:ph type="dt" sz="half" idx="10"/>
          </p:nvPr>
        </p:nvSpPr>
        <p:spPr/>
        <p:txBody>
          <a:bodyPr/>
          <a:lstStyle/>
          <a:p>
            <a:fld id="{201AF2CE-4F37-411C-A3EE-BBBE223265BF}" type="datetime1">
              <a:rPr lang="en-US" smtClean="0"/>
              <a:t>11/9/2020</a:t>
            </a:fld>
            <a:endParaRPr lang="en-US"/>
          </a:p>
        </p:txBody>
      </p:sp>
      <p:sp>
        <p:nvSpPr>
          <p:cNvPr id="5" name="Footer Placeholder 4">
            <a:extLst>
              <a:ext uri="{FF2B5EF4-FFF2-40B4-BE49-F238E27FC236}">
                <a16:creationId xmlns:a16="http://schemas.microsoft.com/office/drawing/2014/main" id="{8FCE3137-8136-46C5-AC2F-49E5F55E4C73}"/>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AF1AB6EF-A0B1-4706-AE44-253A6B182D48}"/>
              </a:ext>
            </a:extLst>
          </p:cNvPr>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20834655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C02F68-BF19-468D-B422-54B6D189FA58}"/>
              </a:ext>
            </a:extLst>
          </p:cNvPr>
          <p:cNvSpPr>
            <a:spLocks noGrp="1"/>
          </p:cNvSpPr>
          <p:nvPr>
            <p:ph type="title"/>
          </p:nvPr>
        </p:nvSpPr>
        <p:spPr>
          <a:xfrm>
            <a:off x="831850" y="1709738"/>
            <a:ext cx="10515600" cy="2774071"/>
          </a:xfrm>
        </p:spPr>
        <p:txBody>
          <a:bodyPr anchor="b">
            <a:normAutofit/>
          </a:bodyPr>
          <a:lstStyle>
            <a:lvl1pPr algn="ctr">
              <a:defRPr sz="5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BCBF7D7-84D4-4A39-B44E-9B029EEB1FE8}"/>
              </a:ext>
            </a:extLst>
          </p:cNvPr>
          <p:cNvSpPr>
            <a:spLocks noGrp="1"/>
          </p:cNvSpPr>
          <p:nvPr>
            <p:ph type="body" idx="1"/>
          </p:nvPr>
        </p:nvSpPr>
        <p:spPr>
          <a:xfrm>
            <a:off x="831850" y="4641624"/>
            <a:ext cx="10515600" cy="1448026"/>
          </a:xfrm>
        </p:spPr>
        <p:txBody>
          <a:bodyPr/>
          <a:lstStyle>
            <a:lvl1pPr marL="0" indent="0" algn="ctr">
              <a:buNone/>
              <a:defRPr sz="2400" i="1">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9E29709-D243-41E8-89FA-62FA7AEB52E1}"/>
              </a:ext>
            </a:extLst>
          </p:cNvPr>
          <p:cNvSpPr>
            <a:spLocks noGrp="1"/>
          </p:cNvSpPr>
          <p:nvPr>
            <p:ph type="dt" sz="half" idx="10"/>
          </p:nvPr>
        </p:nvSpPr>
        <p:spPr/>
        <p:txBody>
          <a:bodyPr/>
          <a:lstStyle/>
          <a:p>
            <a:fld id="{C96083D4-708C-4BB5-B4FD-30CE9FA12FD5}" type="datetime1">
              <a:rPr lang="en-US" smtClean="0"/>
              <a:t>11/9/2020</a:t>
            </a:fld>
            <a:endParaRPr lang="en-US"/>
          </a:p>
        </p:txBody>
      </p:sp>
      <p:sp>
        <p:nvSpPr>
          <p:cNvPr id="5" name="Footer Placeholder 4">
            <a:extLst>
              <a:ext uri="{FF2B5EF4-FFF2-40B4-BE49-F238E27FC236}">
                <a16:creationId xmlns:a16="http://schemas.microsoft.com/office/drawing/2014/main" id="{5AAB99C0-DC2A-4133-A10D-D43A1E05BB1A}"/>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98122EFD-A17E-47F5-8AC9-EFD6D813DBE7}"/>
              </a:ext>
            </a:extLst>
          </p:cNvPr>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37379034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1C668D-BFBE-4765-A294-8303931B57C9}"/>
              </a:ext>
            </a:extLst>
          </p:cNvPr>
          <p:cNvSpPr>
            <a:spLocks noGrp="1"/>
          </p:cNvSpPr>
          <p:nvPr>
            <p:ph type="title"/>
          </p:nvPr>
        </p:nvSpPr>
        <p:spPr>
          <a:xfrm>
            <a:off x="1346071" y="566278"/>
            <a:ext cx="9512429" cy="965458"/>
          </a:xfrm>
        </p:spPr>
        <p:txBody>
          <a:bodyPr/>
          <a:lstStyle>
            <a:lvl1pPr algn="ctr">
              <a:defRPr cap="all" spc="300" baseline="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61B3C212-F55F-4D0D-BFA7-F00A33CAA196}"/>
              </a:ext>
            </a:extLst>
          </p:cNvPr>
          <p:cNvSpPr>
            <a:spLocks noGrp="1"/>
          </p:cNvSpPr>
          <p:nvPr>
            <p:ph sz="half" idx="1"/>
          </p:nvPr>
        </p:nvSpPr>
        <p:spPr>
          <a:xfrm>
            <a:off x="909758" y="2057400"/>
            <a:ext cx="5031521" cy="41195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7154BDD7-2575-4E82-887D-DCAF9EB15924}"/>
              </a:ext>
            </a:extLst>
          </p:cNvPr>
          <p:cNvSpPr>
            <a:spLocks noGrp="1"/>
          </p:cNvSpPr>
          <p:nvPr>
            <p:ph sz="half" idx="2"/>
          </p:nvPr>
        </p:nvSpPr>
        <p:spPr>
          <a:xfrm>
            <a:off x="6265408" y="2057401"/>
            <a:ext cx="5016834" cy="41195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89CAECC8-3C3A-4A5D-AB7A-1F99E5023D3F}"/>
              </a:ext>
            </a:extLst>
          </p:cNvPr>
          <p:cNvSpPr>
            <a:spLocks noGrp="1"/>
          </p:cNvSpPr>
          <p:nvPr>
            <p:ph type="dt" sz="half" idx="10"/>
          </p:nvPr>
        </p:nvSpPr>
        <p:spPr/>
        <p:txBody>
          <a:bodyPr/>
          <a:lstStyle/>
          <a:p>
            <a:fld id="{D0D239B2-65BC-4C2A-A62B-3EABFE9590E4}" type="datetime1">
              <a:rPr lang="en-US" smtClean="0"/>
              <a:t>11/9/2020</a:t>
            </a:fld>
            <a:endParaRPr lang="en-US"/>
          </a:p>
        </p:txBody>
      </p:sp>
      <p:sp>
        <p:nvSpPr>
          <p:cNvPr id="6" name="Footer Placeholder 5">
            <a:extLst>
              <a:ext uri="{FF2B5EF4-FFF2-40B4-BE49-F238E27FC236}">
                <a16:creationId xmlns:a16="http://schemas.microsoft.com/office/drawing/2014/main" id="{4447609B-ACA4-4323-9340-C7DB166D7A50}"/>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77409EA3-C5C7-4AC6-956A-DB9A3B4F3142}"/>
              </a:ext>
            </a:extLst>
          </p:cNvPr>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15628615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E0CDE0-7431-4F05-AA47-F10EB46C9608}"/>
              </a:ext>
            </a:extLst>
          </p:cNvPr>
          <p:cNvSpPr>
            <a:spLocks noGrp="1"/>
          </p:cNvSpPr>
          <p:nvPr>
            <p:ph type="title"/>
          </p:nvPr>
        </p:nvSpPr>
        <p:spPr>
          <a:xfrm>
            <a:off x="839788" y="365126"/>
            <a:ext cx="10276552" cy="1149350"/>
          </a:xfrm>
        </p:spPr>
        <p:txBody>
          <a:bodyPr>
            <a:normAutofit/>
          </a:bodyPr>
          <a:lstStyle>
            <a:lvl1pPr algn="ctr">
              <a:defRPr sz="3200" cap="all" spc="300" baseline="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06D9FFA7-D3EA-4CB8-A471-94235AD62592}"/>
              </a:ext>
            </a:extLst>
          </p:cNvPr>
          <p:cNvSpPr>
            <a:spLocks noGrp="1"/>
          </p:cNvSpPr>
          <p:nvPr>
            <p:ph type="body" idx="1"/>
          </p:nvPr>
        </p:nvSpPr>
        <p:spPr>
          <a:xfrm>
            <a:off x="839788" y="1681163"/>
            <a:ext cx="5157787" cy="823912"/>
          </a:xfrm>
        </p:spPr>
        <p:txBody>
          <a:bodyPr anchor="b"/>
          <a:lstStyle>
            <a:lvl1pPr marL="0" indent="0">
              <a:buNone/>
              <a:defRPr sz="2400" b="1" i="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05360D2-88E8-43C8-92D1-67AB23BBE26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5C768F6-20A1-47A1-90FE-903135EEFD5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D555EC1-268F-4324-A003-3608AA0D847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C55C8E4-FCB8-4E06-9C43-0ACD949A73D4}"/>
              </a:ext>
            </a:extLst>
          </p:cNvPr>
          <p:cNvSpPr>
            <a:spLocks noGrp="1"/>
          </p:cNvSpPr>
          <p:nvPr>
            <p:ph type="dt" sz="half" idx="10"/>
          </p:nvPr>
        </p:nvSpPr>
        <p:spPr/>
        <p:txBody>
          <a:bodyPr/>
          <a:lstStyle/>
          <a:p>
            <a:fld id="{85E05F5A-E4A3-476F-A89E-C2B73F2431E4}" type="datetime1">
              <a:rPr lang="en-US" smtClean="0"/>
              <a:t>11/9/2020</a:t>
            </a:fld>
            <a:endParaRPr lang="en-US"/>
          </a:p>
        </p:txBody>
      </p:sp>
      <p:sp>
        <p:nvSpPr>
          <p:cNvPr id="8" name="Footer Placeholder 7">
            <a:extLst>
              <a:ext uri="{FF2B5EF4-FFF2-40B4-BE49-F238E27FC236}">
                <a16:creationId xmlns:a16="http://schemas.microsoft.com/office/drawing/2014/main" id="{8B01C005-C973-4D82-942A-334F1D431A04}"/>
              </a:ext>
            </a:extLst>
          </p:cNvPr>
          <p:cNvSpPr>
            <a:spLocks noGrp="1"/>
          </p:cNvSpPr>
          <p:nvPr>
            <p:ph type="ftr" sz="quarter" idx="11"/>
          </p:nvPr>
        </p:nvSpPr>
        <p:spPr/>
        <p:txBody>
          <a:bodyPr/>
          <a:lstStyle/>
          <a:p>
            <a:r>
              <a:rPr lang="en-US"/>
              <a:t>Sample Footer Text</a:t>
            </a:r>
          </a:p>
        </p:txBody>
      </p:sp>
      <p:sp>
        <p:nvSpPr>
          <p:cNvPr id="9" name="Slide Number Placeholder 8">
            <a:extLst>
              <a:ext uri="{FF2B5EF4-FFF2-40B4-BE49-F238E27FC236}">
                <a16:creationId xmlns:a16="http://schemas.microsoft.com/office/drawing/2014/main" id="{AAFB6186-6570-4DE8-8603-70B0A51DFE9C}"/>
              </a:ext>
            </a:extLst>
          </p:cNvPr>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12652147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A5ADD3-88C8-4B01-8CC6-808C0E416054}"/>
              </a:ext>
            </a:extLst>
          </p:cNvPr>
          <p:cNvSpPr>
            <a:spLocks noGrp="1"/>
          </p:cNvSpPr>
          <p:nvPr>
            <p:ph type="title"/>
          </p:nvPr>
        </p:nvSpPr>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02634E6A-1390-4101-B78E-7592313407D7}"/>
              </a:ext>
            </a:extLst>
          </p:cNvPr>
          <p:cNvSpPr>
            <a:spLocks noGrp="1"/>
          </p:cNvSpPr>
          <p:nvPr>
            <p:ph type="dt" sz="half" idx="10"/>
          </p:nvPr>
        </p:nvSpPr>
        <p:spPr/>
        <p:txBody>
          <a:bodyPr/>
          <a:lstStyle/>
          <a:p>
            <a:fld id="{E3761515-4A26-4F31-9F61-5A10B1FABBFC}" type="datetime1">
              <a:rPr lang="en-US" smtClean="0"/>
              <a:t>11/9/2020</a:t>
            </a:fld>
            <a:endParaRPr lang="en-US"/>
          </a:p>
        </p:txBody>
      </p:sp>
      <p:sp>
        <p:nvSpPr>
          <p:cNvPr id="4" name="Footer Placeholder 3">
            <a:extLst>
              <a:ext uri="{FF2B5EF4-FFF2-40B4-BE49-F238E27FC236}">
                <a16:creationId xmlns:a16="http://schemas.microsoft.com/office/drawing/2014/main" id="{88BC7B90-4C99-4653-872A-3572A02DAE99}"/>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13B03516-4D31-49D2-9488-33C734A7A4F6}"/>
              </a:ext>
            </a:extLst>
          </p:cNvPr>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38825845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10D8488-CF25-431B-A87A-AAF141BD0BBB}"/>
              </a:ext>
            </a:extLst>
          </p:cNvPr>
          <p:cNvSpPr>
            <a:spLocks noGrp="1"/>
          </p:cNvSpPr>
          <p:nvPr>
            <p:ph type="dt" sz="half" idx="10"/>
          </p:nvPr>
        </p:nvSpPr>
        <p:spPr/>
        <p:txBody>
          <a:bodyPr/>
          <a:lstStyle/>
          <a:p>
            <a:fld id="{4A75DC65-7D1F-4BAB-9695-F7E734143E14}" type="datetime1">
              <a:rPr lang="en-US" smtClean="0"/>
              <a:t>11/9/2020</a:t>
            </a:fld>
            <a:endParaRPr lang="en-US"/>
          </a:p>
        </p:txBody>
      </p:sp>
      <p:sp>
        <p:nvSpPr>
          <p:cNvPr id="3" name="Footer Placeholder 2">
            <a:extLst>
              <a:ext uri="{FF2B5EF4-FFF2-40B4-BE49-F238E27FC236}">
                <a16:creationId xmlns:a16="http://schemas.microsoft.com/office/drawing/2014/main" id="{8A2F58E5-C92D-4C64-B867-0576B1EADD06}"/>
              </a:ext>
            </a:extLst>
          </p:cNvPr>
          <p:cNvSpPr>
            <a:spLocks noGrp="1"/>
          </p:cNvSpPr>
          <p:nvPr>
            <p:ph type="ftr" sz="quarter" idx="11"/>
          </p:nvPr>
        </p:nvSpPr>
        <p:spPr/>
        <p:txBody>
          <a:bodyPr/>
          <a:lstStyle/>
          <a:p>
            <a:r>
              <a:rPr lang="en-US"/>
              <a:t>Sample Footer Text</a:t>
            </a:r>
          </a:p>
        </p:txBody>
      </p:sp>
      <p:sp>
        <p:nvSpPr>
          <p:cNvPr id="4" name="Slide Number Placeholder 3">
            <a:extLst>
              <a:ext uri="{FF2B5EF4-FFF2-40B4-BE49-F238E27FC236}">
                <a16:creationId xmlns:a16="http://schemas.microsoft.com/office/drawing/2014/main" id="{89216797-ABEC-4FE0-AFDE-36107B96710D}"/>
              </a:ext>
            </a:extLst>
          </p:cNvPr>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37672102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68F2B0-990D-418E-9D10-2464E986692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6881131-AFFD-4339-9F30-D408B5105CB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7A7C47F4-7968-4698-8BD3-A583099FAA1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E12BC6F-3996-4B2B-B8F2-DD3A82CCF76B}"/>
              </a:ext>
            </a:extLst>
          </p:cNvPr>
          <p:cNvSpPr>
            <a:spLocks noGrp="1"/>
          </p:cNvSpPr>
          <p:nvPr>
            <p:ph type="dt" sz="half" idx="10"/>
          </p:nvPr>
        </p:nvSpPr>
        <p:spPr/>
        <p:txBody>
          <a:bodyPr/>
          <a:lstStyle/>
          <a:p>
            <a:fld id="{7E624077-BD55-4036-8E92-6558FDF3B653}" type="datetime1">
              <a:rPr lang="en-US" smtClean="0"/>
              <a:t>11/9/2020</a:t>
            </a:fld>
            <a:endParaRPr lang="en-US"/>
          </a:p>
        </p:txBody>
      </p:sp>
      <p:sp>
        <p:nvSpPr>
          <p:cNvPr id="6" name="Footer Placeholder 5">
            <a:extLst>
              <a:ext uri="{FF2B5EF4-FFF2-40B4-BE49-F238E27FC236}">
                <a16:creationId xmlns:a16="http://schemas.microsoft.com/office/drawing/2014/main" id="{EA832E66-581A-4CF2-A40A-4E24FAAC4AE4}"/>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E83B1C89-C625-4618-81A2-FB34E4DA0712}"/>
              </a:ext>
            </a:extLst>
          </p:cNvPr>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32139429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51486F-443A-4F2D-AB1F-8B1F4C4DE72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3A21213-E7FB-406A-B8CD-735AAC7AD0D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F4F41A03-500E-49F7-8D99-A1EAFE4D340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391523D-69E9-4EAE-A610-B3A237B75842}"/>
              </a:ext>
            </a:extLst>
          </p:cNvPr>
          <p:cNvSpPr>
            <a:spLocks noGrp="1"/>
          </p:cNvSpPr>
          <p:nvPr>
            <p:ph type="dt" sz="half" idx="10"/>
          </p:nvPr>
        </p:nvSpPr>
        <p:spPr/>
        <p:txBody>
          <a:bodyPr/>
          <a:lstStyle/>
          <a:p>
            <a:fld id="{804225F2-7107-4609-BCC2-77C63064A5E8}" type="datetime1">
              <a:rPr lang="en-US" smtClean="0"/>
              <a:t>11/9/2020</a:t>
            </a:fld>
            <a:endParaRPr lang="en-US"/>
          </a:p>
        </p:txBody>
      </p:sp>
      <p:sp>
        <p:nvSpPr>
          <p:cNvPr id="6" name="Footer Placeholder 5">
            <a:extLst>
              <a:ext uri="{FF2B5EF4-FFF2-40B4-BE49-F238E27FC236}">
                <a16:creationId xmlns:a16="http://schemas.microsoft.com/office/drawing/2014/main" id="{4EDB852F-4134-4AB5-BA87-483B1E1ADD21}"/>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5E34C5CB-918E-4A09-8222-D36E37B63C02}"/>
              </a:ext>
            </a:extLst>
          </p:cNvPr>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8572243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02744C-12E6-455B-B646-2EA92DE0E9A2}"/>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B7D71C4D-C062-4EEE-9A9A-31ADCC5C876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1944DC97-C26E-407A-9E29-68C52D547BDA}"/>
              </a:ext>
            </a:extLst>
          </p:cNvPr>
          <p:cNvSpPr>
            <a:spLocks noGrp="1"/>
          </p:cNvSpPr>
          <p:nvPr>
            <p:ph type="dt" sz="half" idx="10"/>
          </p:nvPr>
        </p:nvSpPr>
        <p:spPr/>
        <p:txBody>
          <a:bodyPr/>
          <a:lstStyle/>
          <a:p>
            <a:fld id="{11789749-A4CD-447F-8298-2B7988C91CEA}" type="datetime1">
              <a:rPr lang="en-US" smtClean="0"/>
              <a:t>11/9/2020</a:t>
            </a:fld>
            <a:endParaRPr lang="en-US"/>
          </a:p>
        </p:txBody>
      </p:sp>
      <p:sp>
        <p:nvSpPr>
          <p:cNvPr id="5" name="Footer Placeholder 4">
            <a:extLst>
              <a:ext uri="{FF2B5EF4-FFF2-40B4-BE49-F238E27FC236}">
                <a16:creationId xmlns:a16="http://schemas.microsoft.com/office/drawing/2014/main" id="{E72E9353-B771-47FF-975E-72337414E0ED}"/>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1EA5A858-B8B2-4364-A7D0-B2E8FAE0ADD4}"/>
              </a:ext>
            </a:extLst>
          </p:cNvPr>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18271063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2A6BABE-D80C-4F54-A03C-E1F9EBCA832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9285191-EF5B-48BE-AB5D-B7BA4C3D093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9FA387A-1231-4FE3-8574-D4331A3432D2}"/>
              </a:ext>
            </a:extLst>
          </p:cNvPr>
          <p:cNvSpPr>
            <a:spLocks noGrp="1"/>
          </p:cNvSpPr>
          <p:nvPr>
            <p:ph type="dt" sz="half" idx="10"/>
          </p:nvPr>
        </p:nvSpPr>
        <p:spPr/>
        <p:txBody>
          <a:bodyPr/>
          <a:lstStyle/>
          <a:p>
            <a:fld id="{BA0444D3-C0BA-4587-A56C-581AB9F841BE}" type="datetime1">
              <a:rPr lang="en-US" smtClean="0"/>
              <a:t>11/9/2020</a:t>
            </a:fld>
            <a:endParaRPr lang="en-US"/>
          </a:p>
        </p:txBody>
      </p:sp>
      <p:sp>
        <p:nvSpPr>
          <p:cNvPr id="5" name="Footer Placeholder 4">
            <a:extLst>
              <a:ext uri="{FF2B5EF4-FFF2-40B4-BE49-F238E27FC236}">
                <a16:creationId xmlns:a16="http://schemas.microsoft.com/office/drawing/2014/main" id="{02F21559-4901-4AD3-ABE7-DF0235457312}"/>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D8F6C18E-B751-4E7B-9CD8-1BF44DAB80F4}"/>
              </a:ext>
            </a:extLst>
          </p:cNvPr>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7556636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3AA0686-7BAC-45C0-BA30-0D0CBCE5CE63}"/>
              </a:ext>
            </a:extLst>
          </p:cNvPr>
          <p:cNvSpPr>
            <a:spLocks noGrp="1"/>
          </p:cNvSpPr>
          <p:nvPr>
            <p:ph type="title"/>
          </p:nvPr>
        </p:nvSpPr>
        <p:spPr>
          <a:xfrm>
            <a:off x="1371600" y="685800"/>
            <a:ext cx="9486900" cy="1371600"/>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334202DE-82CD-407D-8C68-174B0CBB57F7}"/>
              </a:ext>
            </a:extLst>
          </p:cNvPr>
          <p:cNvSpPr>
            <a:spLocks noGrp="1"/>
          </p:cNvSpPr>
          <p:nvPr>
            <p:ph type="body" idx="1"/>
          </p:nvPr>
        </p:nvSpPr>
        <p:spPr>
          <a:xfrm>
            <a:off x="1371599" y="2254103"/>
            <a:ext cx="9486901" cy="391809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2554AC9D-6E1B-46D3-959F-A068A1EDBDBA}"/>
              </a:ext>
            </a:extLst>
          </p:cNvPr>
          <p:cNvSpPr>
            <a:spLocks noGrp="1"/>
          </p:cNvSpPr>
          <p:nvPr>
            <p:ph type="dt" sz="half" idx="2"/>
          </p:nvPr>
        </p:nvSpPr>
        <p:spPr>
          <a:xfrm rot="5400000">
            <a:off x="9800022" y="3223751"/>
            <a:ext cx="4114801" cy="410501"/>
          </a:xfrm>
          <a:prstGeom prst="rect">
            <a:avLst/>
          </a:prstGeom>
        </p:spPr>
        <p:txBody>
          <a:bodyPr vert="horz" lIns="91440" tIns="45720" rIns="91440" bIns="45720" rtlCol="0" anchor="ctr"/>
          <a:lstStyle>
            <a:lvl1pPr algn="ctr">
              <a:defRPr sz="900" cap="all" spc="300" baseline="0">
                <a:solidFill>
                  <a:schemeClr val="tx2">
                    <a:lumMod val="75000"/>
                    <a:lumOff val="25000"/>
                  </a:schemeClr>
                </a:solidFill>
                <a:latin typeface="+mn-lt"/>
              </a:defRPr>
            </a:lvl1pPr>
          </a:lstStyle>
          <a:p>
            <a:fld id="{D3FE42E8-8B57-452D-A122-4DCE9AC771EF}" type="datetime1">
              <a:rPr lang="en-US" smtClean="0"/>
              <a:t>11/9/2020</a:t>
            </a:fld>
            <a:endParaRPr lang="en-US"/>
          </a:p>
        </p:txBody>
      </p:sp>
      <p:sp>
        <p:nvSpPr>
          <p:cNvPr id="5" name="Footer Placeholder 4">
            <a:extLst>
              <a:ext uri="{FF2B5EF4-FFF2-40B4-BE49-F238E27FC236}">
                <a16:creationId xmlns:a16="http://schemas.microsoft.com/office/drawing/2014/main" id="{A5FC0015-9EFB-40F8-BC00-AC2483D60905}"/>
              </a:ext>
            </a:extLst>
          </p:cNvPr>
          <p:cNvSpPr>
            <a:spLocks noGrp="1"/>
          </p:cNvSpPr>
          <p:nvPr>
            <p:ph type="ftr" sz="quarter" idx="3"/>
          </p:nvPr>
        </p:nvSpPr>
        <p:spPr>
          <a:xfrm rot="5400000">
            <a:off x="-1708136" y="3223750"/>
            <a:ext cx="4114800" cy="410501"/>
          </a:xfrm>
          <a:prstGeom prst="rect">
            <a:avLst/>
          </a:prstGeom>
        </p:spPr>
        <p:txBody>
          <a:bodyPr vert="horz" lIns="91440" tIns="45720" rIns="91440" bIns="45720" rtlCol="0" anchor="ctr"/>
          <a:lstStyle>
            <a:lvl1pPr algn="ctr">
              <a:defRPr sz="900" cap="all" spc="300" baseline="0">
                <a:solidFill>
                  <a:schemeClr val="tx2">
                    <a:lumMod val="75000"/>
                    <a:lumOff val="25000"/>
                  </a:schemeClr>
                </a:solidFill>
                <a:latin typeface="+mn-lt"/>
              </a:defRPr>
            </a:lvl1pPr>
          </a:lstStyle>
          <a:p>
            <a:r>
              <a:rPr lang="en-US" dirty="0"/>
              <a:t>Sample Footer Text</a:t>
            </a:r>
          </a:p>
        </p:txBody>
      </p:sp>
      <p:sp>
        <p:nvSpPr>
          <p:cNvPr id="6" name="Slide Number Placeholder 5">
            <a:extLst>
              <a:ext uri="{FF2B5EF4-FFF2-40B4-BE49-F238E27FC236}">
                <a16:creationId xmlns:a16="http://schemas.microsoft.com/office/drawing/2014/main" id="{E572C732-0E3E-49E0-A72E-D4C08CB4455A}"/>
              </a:ext>
            </a:extLst>
          </p:cNvPr>
          <p:cNvSpPr>
            <a:spLocks noGrp="1"/>
          </p:cNvSpPr>
          <p:nvPr>
            <p:ph type="sldNum" sz="quarter" idx="4"/>
          </p:nvPr>
        </p:nvSpPr>
        <p:spPr>
          <a:xfrm>
            <a:off x="11116340" y="6356350"/>
            <a:ext cx="871868" cy="365125"/>
          </a:xfrm>
          <a:prstGeom prst="rect">
            <a:avLst/>
          </a:prstGeom>
        </p:spPr>
        <p:txBody>
          <a:bodyPr vert="horz" lIns="91440" tIns="45720" rIns="91440" bIns="45720" rtlCol="0" anchor="ctr"/>
          <a:lstStyle>
            <a:lvl1pPr algn="r">
              <a:defRPr sz="900" spc="300">
                <a:solidFill>
                  <a:schemeClr val="tx2">
                    <a:lumMod val="75000"/>
                    <a:lumOff val="25000"/>
                  </a:schemeClr>
                </a:solidFill>
                <a:latin typeface="+mn-lt"/>
              </a:defRPr>
            </a:lvl1pPr>
          </a:lstStyle>
          <a:p>
            <a:fld id="{F8E28480-1C08-4458-AD97-0283E6FFD09D}" type="slidenum">
              <a:rPr lang="en-US" smtClean="0"/>
              <a:pPr/>
              <a:t>‹#›</a:t>
            </a:fld>
            <a:endParaRPr lang="en-US"/>
          </a:p>
        </p:txBody>
      </p:sp>
    </p:spTree>
    <p:extLst>
      <p:ext uri="{BB962C8B-B14F-4D97-AF65-F5344CB8AC3E}">
        <p14:creationId xmlns:p14="http://schemas.microsoft.com/office/powerpoint/2010/main" val="3750411382"/>
      </p:ext>
    </p:extLst>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hf sldNum="0" hdr="0" ftr="0" dt="0"/>
  <p:txStyles>
    <p:titleStyle>
      <a:lvl1pPr algn="l" defTabSz="914400" rtl="0" eaLnBrk="1" latinLnBrk="0" hangingPunct="1">
        <a:lnSpc>
          <a:spcPct val="90000"/>
        </a:lnSpc>
        <a:spcBef>
          <a:spcPct val="0"/>
        </a:spcBef>
        <a:buNone/>
        <a:defRPr sz="3600" kern="1200">
          <a:solidFill>
            <a:schemeClr val="tx2"/>
          </a:solidFill>
          <a:latin typeface="+mj-lt"/>
          <a:ea typeface="+mj-ea"/>
          <a:cs typeface="+mj-cs"/>
        </a:defRPr>
      </a:lvl1pPr>
    </p:titleStyle>
    <p:bodyStyle>
      <a:lvl1pPr marL="228600" indent="-228600" algn="l" defTabSz="914400" rtl="0" eaLnBrk="1" latinLnBrk="0" hangingPunct="1">
        <a:lnSpc>
          <a:spcPct val="100000"/>
        </a:lnSpc>
        <a:spcBef>
          <a:spcPts val="1000"/>
        </a:spcBef>
        <a:buSzPct val="70000"/>
        <a:buFont typeface="Arial" panose="020B0604020202020204" pitchFamily="34" charset="0"/>
        <a:buChar char="•"/>
        <a:defRPr sz="2400" kern="1200">
          <a:solidFill>
            <a:schemeClr val="tx2"/>
          </a:solidFill>
          <a:latin typeface="+mj-lt"/>
          <a:ea typeface="+mn-ea"/>
          <a:cs typeface="+mn-cs"/>
        </a:defRPr>
      </a:lvl1pPr>
      <a:lvl2pPr marL="685800" indent="-228600" algn="l" defTabSz="914400" rtl="0" eaLnBrk="1" latinLnBrk="0" hangingPunct="1">
        <a:lnSpc>
          <a:spcPct val="100000"/>
        </a:lnSpc>
        <a:spcBef>
          <a:spcPts val="500"/>
        </a:spcBef>
        <a:buSzPct val="70000"/>
        <a:buFont typeface="Arial" panose="020B0604020202020204" pitchFamily="34" charset="0"/>
        <a:buChar char="•"/>
        <a:defRPr sz="2000" kern="1200">
          <a:solidFill>
            <a:schemeClr val="tx2"/>
          </a:solidFill>
          <a:latin typeface="+mj-lt"/>
          <a:ea typeface="+mn-ea"/>
          <a:cs typeface="+mn-cs"/>
        </a:defRPr>
      </a:lvl2pPr>
      <a:lvl3pPr marL="1143000" indent="-228600" algn="l" defTabSz="914400" rtl="0" eaLnBrk="1" latinLnBrk="0" hangingPunct="1">
        <a:lnSpc>
          <a:spcPct val="100000"/>
        </a:lnSpc>
        <a:spcBef>
          <a:spcPts val="500"/>
        </a:spcBef>
        <a:buSzPct val="70000"/>
        <a:buFont typeface="Arial" panose="020B0604020202020204" pitchFamily="34" charset="0"/>
        <a:buChar char="•"/>
        <a:defRPr sz="1800" kern="1200">
          <a:solidFill>
            <a:schemeClr val="tx2"/>
          </a:solidFill>
          <a:latin typeface="+mj-lt"/>
          <a:ea typeface="+mn-ea"/>
          <a:cs typeface="+mn-cs"/>
        </a:defRPr>
      </a:lvl3pPr>
      <a:lvl4pPr marL="1600200" indent="-228600" algn="l" defTabSz="914400" rtl="0" eaLnBrk="1" latinLnBrk="0" hangingPunct="1">
        <a:lnSpc>
          <a:spcPct val="100000"/>
        </a:lnSpc>
        <a:spcBef>
          <a:spcPts val="500"/>
        </a:spcBef>
        <a:buSzPct val="70000"/>
        <a:buFont typeface="Arial" panose="020B0604020202020204" pitchFamily="34" charset="0"/>
        <a:buChar char="•"/>
        <a:defRPr sz="1600" kern="1200">
          <a:solidFill>
            <a:schemeClr val="tx2"/>
          </a:solidFill>
          <a:latin typeface="+mj-lt"/>
          <a:ea typeface="+mn-ea"/>
          <a:cs typeface="+mn-cs"/>
        </a:defRPr>
      </a:lvl4pPr>
      <a:lvl5pPr marL="2057400" indent="-228600" algn="l" defTabSz="914400" rtl="0" eaLnBrk="1" latinLnBrk="0" hangingPunct="1">
        <a:lnSpc>
          <a:spcPct val="100000"/>
        </a:lnSpc>
        <a:spcBef>
          <a:spcPts val="500"/>
        </a:spcBef>
        <a:buSzPct val="70000"/>
        <a:buFont typeface="Arial" panose="020B0604020202020204" pitchFamily="34" charset="0"/>
        <a:buChar char="•"/>
        <a:defRPr sz="1600" kern="1200">
          <a:solidFill>
            <a:schemeClr val="tx2"/>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2" Type="http://schemas.openxmlformats.org/officeDocument/2006/relationships/hyperlink" Target="https://www.manonamai.lt/lt/temos/taupymas"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www.15min.lt/gyvenimas/naujiena/namai/7-paprasti-budai-taupyti-vandeni-1034-635475" TargetMode="External"/><Relationship Id="rId2" Type="http://schemas.openxmlformats.org/officeDocument/2006/relationships/hyperlink" Target="https://www.alfa.lt/straipsnis/15250186/vandens-taupymas-ka-daryti" TargetMode="External"/><Relationship Id="rId1" Type="http://schemas.openxmlformats.org/officeDocument/2006/relationships/slideLayout" Target="../slideLayouts/slideLayout2.xml"/><Relationship Id="rId6" Type="http://schemas.openxmlformats.org/officeDocument/2006/relationships/hyperlink" Target="https://www.lrt.lt/naujienos/tavo-lrt/15/62233/gelo-vandens-stoka-pasaulyje-prazudo-daugiau-zmoniu-nei-kar" TargetMode="External"/><Relationship Id="rId5" Type="http://schemas.openxmlformats.org/officeDocument/2006/relationships/hyperlink" Target="https://www.manonamai.lt/lt/butai/g-23294-10-sumanymu-kaip-taupyti-vandeni-namuose" TargetMode="External"/><Relationship Id="rId4" Type="http://schemas.openxmlformats.org/officeDocument/2006/relationships/hyperlink" Target="https://new.abb.com/news/lt/detail/31362/rupestis-del-didejancio-vandens-trukumo"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0" name="Rectangle 79">
            <a:extLst>
              <a:ext uri="{FF2B5EF4-FFF2-40B4-BE49-F238E27FC236}">
                <a16:creationId xmlns:a16="http://schemas.microsoft.com/office/drawing/2014/main" id="{6A121316-E4D0-41D7-9C79-9FF8F36D42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32" name="Picture 8" descr="Health issues in Africa due to poor Water Supply - The Mvula Trust">
            <a:extLst>
              <a:ext uri="{FF2B5EF4-FFF2-40B4-BE49-F238E27FC236}">
                <a16:creationId xmlns:a16="http://schemas.microsoft.com/office/drawing/2014/main" id="{CB09A797-B783-49BD-8929-3ED9C3F2015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5979" r="30021" b="-1"/>
          <a:stretch/>
        </p:blipFill>
        <p:spPr bwMode="auto">
          <a:xfrm>
            <a:off x="1" y="10"/>
            <a:ext cx="6096000" cy="6857990"/>
          </a:xfrm>
          <a:prstGeom prst="rect">
            <a:avLst/>
          </a:prstGeom>
          <a:noFill/>
          <a:extLst>
            <a:ext uri="{909E8E84-426E-40DD-AFC4-6F175D3DCCD1}">
              <a14:hiddenFill xmlns:a14="http://schemas.microsoft.com/office/drawing/2010/main">
                <a:solidFill>
                  <a:srgbClr val="FFFFFF"/>
                </a:solidFill>
              </a14:hiddenFill>
            </a:ext>
          </a:extLst>
        </p:spPr>
      </p:pic>
      <p:sp>
        <p:nvSpPr>
          <p:cNvPr id="82" name="Rectangle 81">
            <a:extLst>
              <a:ext uri="{FF2B5EF4-FFF2-40B4-BE49-F238E27FC236}">
                <a16:creationId xmlns:a16="http://schemas.microsoft.com/office/drawing/2014/main" id="{07EE0F9E-42CB-4AE4-971C-7BD191D5DC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0" y="0"/>
            <a:ext cx="6096000" cy="6858000"/>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84" name="Rectangle 83">
            <a:extLst>
              <a:ext uri="{FF2B5EF4-FFF2-40B4-BE49-F238E27FC236}">
                <a16:creationId xmlns:a16="http://schemas.microsoft.com/office/drawing/2014/main" id="{1AEB967B-31A3-42E3-8382-73443D2640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467600" y="1371601"/>
            <a:ext cx="3390900" cy="41148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Pavadinimas 1">
            <a:extLst>
              <a:ext uri="{FF2B5EF4-FFF2-40B4-BE49-F238E27FC236}">
                <a16:creationId xmlns:a16="http://schemas.microsoft.com/office/drawing/2014/main" id="{C53BCFD9-E642-4CDD-B7B8-21A6E431E3A2}"/>
              </a:ext>
            </a:extLst>
          </p:cNvPr>
          <p:cNvSpPr>
            <a:spLocks noGrp="1"/>
          </p:cNvSpPr>
          <p:nvPr>
            <p:ph type="ctrTitle"/>
          </p:nvPr>
        </p:nvSpPr>
        <p:spPr>
          <a:xfrm>
            <a:off x="7952936" y="1674629"/>
            <a:ext cx="2550941" cy="2057400"/>
          </a:xfrm>
        </p:spPr>
        <p:txBody>
          <a:bodyPr>
            <a:normAutofit/>
          </a:bodyPr>
          <a:lstStyle/>
          <a:p>
            <a:r>
              <a:rPr lang="en-GB" sz="3200" dirty="0" err="1">
                <a:latin typeface="Arial" panose="020B0604020202020204" pitchFamily="34" charset="0"/>
                <a:cs typeface="Arial" panose="020B0604020202020204" pitchFamily="34" charset="0"/>
              </a:rPr>
              <a:t>Karas</a:t>
            </a:r>
            <a:r>
              <a:rPr lang="en-GB" sz="3200" dirty="0">
                <a:latin typeface="Arial" panose="020B0604020202020204" pitchFamily="34" charset="0"/>
                <a:cs typeface="Arial" panose="020B0604020202020204" pitchFamily="34" charset="0"/>
              </a:rPr>
              <a:t> </a:t>
            </a:r>
            <a:r>
              <a:rPr lang="en-GB" sz="3200" dirty="0" err="1">
                <a:latin typeface="Arial" panose="020B0604020202020204" pitchFamily="34" charset="0"/>
                <a:cs typeface="Arial" panose="020B0604020202020204" pitchFamily="34" charset="0"/>
              </a:rPr>
              <a:t>dėl</a:t>
            </a:r>
            <a:r>
              <a:rPr lang="en-GB" sz="3200" dirty="0">
                <a:latin typeface="Arial" panose="020B0604020202020204" pitchFamily="34" charset="0"/>
                <a:cs typeface="Arial" panose="020B0604020202020204" pitchFamily="34" charset="0"/>
              </a:rPr>
              <a:t> </a:t>
            </a:r>
            <a:r>
              <a:rPr lang="en-GB" sz="3200" dirty="0" err="1">
                <a:latin typeface="Arial" panose="020B0604020202020204" pitchFamily="34" charset="0"/>
                <a:cs typeface="Arial" panose="020B0604020202020204" pitchFamily="34" charset="0"/>
              </a:rPr>
              <a:t>vandens</a:t>
            </a:r>
            <a:endParaRPr lang="lt-LT" sz="3200" dirty="0">
              <a:latin typeface="Arial" panose="020B0604020202020204" pitchFamily="34" charset="0"/>
              <a:cs typeface="Arial" panose="020B0604020202020204" pitchFamily="34" charset="0"/>
            </a:endParaRPr>
          </a:p>
        </p:txBody>
      </p:sp>
      <p:sp>
        <p:nvSpPr>
          <p:cNvPr id="3" name="Antrinis pavadinimas 2">
            <a:extLst>
              <a:ext uri="{FF2B5EF4-FFF2-40B4-BE49-F238E27FC236}">
                <a16:creationId xmlns:a16="http://schemas.microsoft.com/office/drawing/2014/main" id="{A8E8A5D4-471D-41F1-909C-EAC7484A2802}"/>
              </a:ext>
            </a:extLst>
          </p:cNvPr>
          <p:cNvSpPr>
            <a:spLocks noGrp="1"/>
          </p:cNvSpPr>
          <p:nvPr>
            <p:ph type="subTitle" idx="1"/>
          </p:nvPr>
        </p:nvSpPr>
        <p:spPr>
          <a:xfrm>
            <a:off x="7952936" y="4114800"/>
            <a:ext cx="2466535" cy="1029286"/>
          </a:xfrm>
        </p:spPr>
        <p:txBody>
          <a:bodyPr>
            <a:normAutofit/>
          </a:bodyPr>
          <a:lstStyle/>
          <a:p>
            <a:r>
              <a:rPr lang="en-GB" sz="2000" dirty="0" err="1">
                <a:latin typeface="Arial Nova Cond Light" panose="020B0306020202020204" pitchFamily="34" charset="0"/>
              </a:rPr>
              <a:t>Skaidres</a:t>
            </a:r>
            <a:r>
              <a:rPr lang="en-GB" sz="2000" dirty="0">
                <a:latin typeface="Arial Nova Cond Light" panose="020B0306020202020204" pitchFamily="34" charset="0"/>
              </a:rPr>
              <a:t> </a:t>
            </a:r>
            <a:r>
              <a:rPr lang="en-GB" sz="2000" dirty="0" err="1">
                <a:latin typeface="Arial Nova Cond Light" panose="020B0306020202020204" pitchFamily="34" charset="0"/>
              </a:rPr>
              <a:t>parengė</a:t>
            </a:r>
            <a:r>
              <a:rPr lang="en-GB" sz="2000" dirty="0">
                <a:latin typeface="Arial Nova Cond Light" panose="020B0306020202020204" pitchFamily="34" charset="0"/>
              </a:rPr>
              <a:t> </a:t>
            </a:r>
            <a:r>
              <a:rPr lang="en-GB" sz="2000" dirty="0" err="1">
                <a:latin typeface="Arial Nova Cond Light" panose="020B0306020202020204" pitchFamily="34" charset="0"/>
              </a:rPr>
              <a:t>Giedrė</a:t>
            </a:r>
            <a:r>
              <a:rPr lang="en-GB" sz="2000" dirty="0">
                <a:latin typeface="Arial Nova Cond Light" panose="020B0306020202020204" pitchFamily="34" charset="0"/>
              </a:rPr>
              <a:t> </a:t>
            </a:r>
            <a:r>
              <a:rPr lang="en-GB" sz="2000" dirty="0" err="1">
                <a:latin typeface="Arial Nova Cond Light" panose="020B0306020202020204" pitchFamily="34" charset="0"/>
              </a:rPr>
              <a:t>Simaitytė</a:t>
            </a:r>
            <a:r>
              <a:rPr lang="en-GB" sz="2000" dirty="0">
                <a:latin typeface="Arial Nova Cond Light" panose="020B0306020202020204" pitchFamily="34" charset="0"/>
              </a:rPr>
              <a:t> </a:t>
            </a:r>
            <a:r>
              <a:rPr lang="en-GB" sz="2000" dirty="0" err="1">
                <a:latin typeface="Arial Nova Cond Light" panose="020B0306020202020204" pitchFamily="34" charset="0"/>
              </a:rPr>
              <a:t>ir</a:t>
            </a:r>
            <a:r>
              <a:rPr lang="en-GB" sz="2000" dirty="0">
                <a:latin typeface="Arial Nova Cond Light" panose="020B0306020202020204" pitchFamily="34" charset="0"/>
              </a:rPr>
              <a:t> </a:t>
            </a:r>
            <a:r>
              <a:rPr lang="en-GB" sz="2000" dirty="0" err="1">
                <a:latin typeface="Arial Nova Cond Light" panose="020B0306020202020204" pitchFamily="34" charset="0"/>
              </a:rPr>
              <a:t>Barbora</a:t>
            </a:r>
            <a:r>
              <a:rPr lang="en-GB" sz="2000" dirty="0">
                <a:latin typeface="Arial Nova Cond Light" panose="020B0306020202020204" pitchFamily="34" charset="0"/>
              </a:rPr>
              <a:t> </a:t>
            </a:r>
            <a:r>
              <a:rPr lang="en-GB" sz="2000" dirty="0" err="1">
                <a:latin typeface="Arial Nova Cond Light" panose="020B0306020202020204" pitchFamily="34" charset="0"/>
              </a:rPr>
              <a:t>Krištolaitė</a:t>
            </a:r>
            <a:endParaRPr lang="lt-LT" sz="2000" dirty="0">
              <a:latin typeface="Arial Nova Cond Light" panose="020B0306020202020204" pitchFamily="34" charset="0"/>
            </a:endParaRPr>
          </a:p>
        </p:txBody>
      </p:sp>
      <p:sp>
        <p:nvSpPr>
          <p:cNvPr id="5" name="AutoShape 4" descr="Problems | djibouti">
            <a:extLst>
              <a:ext uri="{FF2B5EF4-FFF2-40B4-BE49-F238E27FC236}">
                <a16:creationId xmlns:a16="http://schemas.microsoft.com/office/drawing/2014/main" id="{31DC6210-A395-497E-AE20-7C1042AB72A7}"/>
              </a:ext>
            </a:extLst>
          </p:cNvPr>
          <p:cNvSpPr>
            <a:spLocks noChangeAspect="1" noChangeArrowheads="1"/>
          </p:cNvSpPr>
          <p:nvPr/>
        </p:nvSpPr>
        <p:spPr bwMode="auto">
          <a:xfrm>
            <a:off x="5943599" y="-1438275"/>
            <a:ext cx="5019675" cy="501967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lt-LT"/>
          </a:p>
        </p:txBody>
      </p:sp>
      <p:sp>
        <p:nvSpPr>
          <p:cNvPr id="6" name="AutoShape 6" descr="Problems | djibouti">
            <a:extLst>
              <a:ext uri="{FF2B5EF4-FFF2-40B4-BE49-F238E27FC236}">
                <a16:creationId xmlns:a16="http://schemas.microsoft.com/office/drawing/2014/main" id="{70361383-01F4-49B7-9AF2-AE3D1B0D3505}"/>
              </a:ext>
            </a:extLst>
          </p:cNvPr>
          <p:cNvSpPr>
            <a:spLocks noChangeAspect="1" noChangeArrowheads="1"/>
          </p:cNvSpPr>
          <p:nvPr/>
        </p:nvSpPr>
        <p:spPr bwMode="auto">
          <a:xfrm>
            <a:off x="5943600" y="2054226"/>
            <a:ext cx="1527174" cy="1527174"/>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lt-LT"/>
          </a:p>
        </p:txBody>
      </p:sp>
    </p:spTree>
    <p:extLst>
      <p:ext uri="{BB962C8B-B14F-4D97-AF65-F5344CB8AC3E}">
        <p14:creationId xmlns:p14="http://schemas.microsoft.com/office/powerpoint/2010/main" val="38839439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C6771E30-A604-493B-BC4C-1AA7665919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Rectangle 72">
            <a:extLst>
              <a:ext uri="{FF2B5EF4-FFF2-40B4-BE49-F238E27FC236}">
                <a16:creationId xmlns:a16="http://schemas.microsoft.com/office/drawing/2014/main" id="{913EDF91-3802-4360-909F-A0509363D4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4762500" cy="6857999"/>
          </a:xfrm>
          <a:prstGeom prst="rect">
            <a:avLst/>
          </a:prstGeom>
          <a:solidFill>
            <a:schemeClr val="tx2">
              <a:lumMod val="75000"/>
              <a:lumOff val="2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122" name="Picture 2" descr="Nuotekų, geriamojo vandens, baseinų ir tvenkinių valymas ceolito pagalba -  Nuoga Kaina">
            <a:extLst>
              <a:ext uri="{FF2B5EF4-FFF2-40B4-BE49-F238E27FC236}">
                <a16:creationId xmlns:a16="http://schemas.microsoft.com/office/drawing/2014/main" id="{B7D68423-DD56-4E4C-893D-74AC53C4032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4781" r="21028" b="-1"/>
          <a:stretch/>
        </p:blipFill>
        <p:spPr bwMode="auto">
          <a:xfrm>
            <a:off x="685800" y="685800"/>
            <a:ext cx="3390900" cy="5486400"/>
          </a:xfrm>
          <a:prstGeom prst="rect">
            <a:avLst/>
          </a:prstGeom>
          <a:noFill/>
          <a:extLst>
            <a:ext uri="{909E8E84-426E-40DD-AFC4-6F175D3DCCD1}">
              <a14:hiddenFill xmlns:a14="http://schemas.microsoft.com/office/drawing/2010/main">
                <a:solidFill>
                  <a:srgbClr val="FFFFFF"/>
                </a:solidFill>
              </a14:hiddenFill>
            </a:ext>
          </a:extLst>
        </p:spPr>
      </p:pic>
      <p:sp>
        <p:nvSpPr>
          <p:cNvPr id="3" name="Turinio vietos rezervavimo ženklas 2">
            <a:extLst>
              <a:ext uri="{FF2B5EF4-FFF2-40B4-BE49-F238E27FC236}">
                <a16:creationId xmlns:a16="http://schemas.microsoft.com/office/drawing/2014/main" id="{E11530C5-C60F-492A-9E21-C0235FCCA400}"/>
              </a:ext>
            </a:extLst>
          </p:cNvPr>
          <p:cNvSpPr>
            <a:spLocks noGrp="1"/>
          </p:cNvSpPr>
          <p:nvPr>
            <p:ph idx="1"/>
          </p:nvPr>
        </p:nvSpPr>
        <p:spPr>
          <a:xfrm>
            <a:off x="5364126" y="1817153"/>
            <a:ext cx="6165978" cy="4471451"/>
          </a:xfrm>
        </p:spPr>
        <p:txBody>
          <a:bodyPr>
            <a:normAutofit/>
          </a:bodyPr>
          <a:lstStyle/>
          <a:p>
            <a:pPr marL="0" indent="0">
              <a:buNone/>
            </a:pPr>
            <a:r>
              <a:rPr lang="lt-LT" b="0" i="0" dirty="0">
                <a:effectLst/>
                <a:latin typeface="VIsion"/>
              </a:rPr>
              <a:t>Turėtume atminti, jog vanduo yra gyvybės eliksyras, o požeminio vandens lygis dėl perteklinio naudojimo visame pasaulyje sparčiai mažėja, taigi vandens taupymas yra kiekvieno mūsų atsakomybė</a:t>
            </a:r>
            <a:r>
              <a:rPr lang="en-GB" dirty="0">
                <a:latin typeface="VIsion"/>
              </a:rPr>
              <a:t>.</a:t>
            </a:r>
            <a:endParaRPr lang="lt-LT" dirty="0"/>
          </a:p>
        </p:txBody>
      </p:sp>
    </p:spTree>
    <p:extLst>
      <p:ext uri="{BB962C8B-B14F-4D97-AF65-F5344CB8AC3E}">
        <p14:creationId xmlns:p14="http://schemas.microsoft.com/office/powerpoint/2010/main" val="39454589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urinio vietos rezervavimo ženklas 2">
            <a:extLst>
              <a:ext uri="{FF2B5EF4-FFF2-40B4-BE49-F238E27FC236}">
                <a16:creationId xmlns:a16="http://schemas.microsoft.com/office/drawing/2014/main" id="{0C15E87D-DCF6-40B7-B8AA-23FD0CFC717B}"/>
              </a:ext>
            </a:extLst>
          </p:cNvPr>
          <p:cNvSpPr>
            <a:spLocks noGrp="1"/>
          </p:cNvSpPr>
          <p:nvPr>
            <p:ph idx="1"/>
          </p:nvPr>
        </p:nvSpPr>
        <p:spPr/>
        <p:txBody>
          <a:bodyPr/>
          <a:lstStyle/>
          <a:p>
            <a:pPr marL="0" indent="0">
              <a:buNone/>
            </a:pPr>
            <a:r>
              <a:rPr lang="lt-LT" b="0" i="0" dirty="0">
                <a:solidFill>
                  <a:srgbClr val="000000"/>
                </a:solidFill>
                <a:effectLst/>
                <a:latin typeface="Source Sans Pro" panose="020B0503030403020204" pitchFamily="34" charset="0"/>
              </a:rPr>
              <a:t>3,5 mln. žmonių kasmet miršta nuo nešvaraus vandens sukeltų ligų. Tai – beveik visas JAV Los Andželo miestas. Švaraus geriamo vandens trūkumas nusineša daugiau gyvybių nei bet koks karas.</a:t>
            </a:r>
            <a:endParaRPr lang="lt-LT" dirty="0"/>
          </a:p>
        </p:txBody>
      </p:sp>
    </p:spTree>
    <p:extLst>
      <p:ext uri="{BB962C8B-B14F-4D97-AF65-F5344CB8AC3E}">
        <p14:creationId xmlns:p14="http://schemas.microsoft.com/office/powerpoint/2010/main" val="38851469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9D949742-730C-4F7B-88BE-E4E69F6D1C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3" name="Rectangle 72">
            <a:extLst>
              <a:ext uri="{FF2B5EF4-FFF2-40B4-BE49-F238E27FC236}">
                <a16:creationId xmlns:a16="http://schemas.microsoft.com/office/drawing/2014/main" id="{DC5C0732-01DA-4A7C-ABF5-56B3C5B039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81801" y="685801"/>
            <a:ext cx="4724400" cy="5486400"/>
          </a:xfrm>
          <a:prstGeom prst="rect">
            <a:avLst/>
          </a:prstGeom>
          <a:solidFill>
            <a:schemeClr val="tx2">
              <a:lumMod val="75000"/>
              <a:lumOff val="2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074" name="Picture 2" descr="Diena.lt | Tavo miesto naujienos">
            <a:extLst>
              <a:ext uri="{FF2B5EF4-FFF2-40B4-BE49-F238E27FC236}">
                <a16:creationId xmlns:a16="http://schemas.microsoft.com/office/drawing/2014/main" id="{8BB203E7-F866-4137-BC47-FD208343322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6549" r="10119" b="1"/>
          <a:stretch/>
        </p:blipFill>
        <p:spPr bwMode="auto">
          <a:xfrm>
            <a:off x="20" y="10"/>
            <a:ext cx="6095980" cy="6857990"/>
          </a:xfrm>
          <a:prstGeom prst="rect">
            <a:avLst/>
          </a:prstGeom>
          <a:noFill/>
          <a:extLst>
            <a:ext uri="{909E8E84-426E-40DD-AFC4-6F175D3DCCD1}">
              <a14:hiddenFill xmlns:a14="http://schemas.microsoft.com/office/drawing/2010/main">
                <a:solidFill>
                  <a:srgbClr val="FFFFFF"/>
                </a:solidFill>
              </a14:hiddenFill>
            </a:ext>
          </a:extLst>
        </p:spPr>
      </p:pic>
      <p:sp>
        <p:nvSpPr>
          <p:cNvPr id="3" name="Turinio vietos rezervavimo ženklas 2">
            <a:extLst>
              <a:ext uri="{FF2B5EF4-FFF2-40B4-BE49-F238E27FC236}">
                <a16:creationId xmlns:a16="http://schemas.microsoft.com/office/drawing/2014/main" id="{0AB5B25D-51BF-4D12-B1C4-A39597CC77DC}"/>
              </a:ext>
            </a:extLst>
          </p:cNvPr>
          <p:cNvSpPr>
            <a:spLocks noGrp="1"/>
          </p:cNvSpPr>
          <p:nvPr>
            <p:ph idx="1"/>
          </p:nvPr>
        </p:nvSpPr>
        <p:spPr>
          <a:xfrm>
            <a:off x="7181850" y="971550"/>
            <a:ext cx="4124325" cy="4711195"/>
          </a:xfrm>
        </p:spPr>
        <p:txBody>
          <a:bodyPr>
            <a:normAutofit/>
          </a:bodyPr>
          <a:lstStyle/>
          <a:p>
            <a:pPr marL="0" indent="0">
              <a:lnSpc>
                <a:spcPct val="90000"/>
              </a:lnSpc>
              <a:buNone/>
            </a:pPr>
            <a:r>
              <a:rPr lang="lt-LT" b="0" i="0" dirty="0">
                <a:effectLst/>
                <a:latin typeface="Source Sans Pro" panose="020B0503030403020204" pitchFamily="34" charset="0"/>
              </a:rPr>
              <a:t>3 mlrd. žmonių turi eiti keliolika ar net keliasdešimt kilometrų kasdien, kad atsineštų gėlo vandens. Tai dažniausiai daro moterys ir vaikai. Mokslininkai apskaičiavo, kad, sudėjus laiką, kurį moterys visame pasaulyje kiekvieną dieną eina iki vienintelio vandens šaltinio, gautume 200 mln. valandų kasdien.</a:t>
            </a:r>
            <a:endParaRPr lang="lt-LT" dirty="0"/>
          </a:p>
        </p:txBody>
      </p:sp>
    </p:spTree>
    <p:extLst>
      <p:ext uri="{BB962C8B-B14F-4D97-AF65-F5344CB8AC3E}">
        <p14:creationId xmlns:p14="http://schemas.microsoft.com/office/powerpoint/2010/main" val="14440418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4D88A92C-0BD1-4D13-9480-9CA5056B10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Rectangle 72">
            <a:extLst>
              <a:ext uri="{FF2B5EF4-FFF2-40B4-BE49-F238E27FC236}">
                <a16:creationId xmlns:a16="http://schemas.microsoft.com/office/drawing/2014/main" id="{F850E0BE-0A13-43E4-9007-A06960852F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 y="685801"/>
            <a:ext cx="6118275" cy="5486400"/>
          </a:xfrm>
          <a:prstGeom prst="rect">
            <a:avLst/>
          </a:prstGeom>
          <a:solidFill>
            <a:schemeClr val="tx2">
              <a:lumMod val="75000"/>
              <a:lumOff val="2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urinio vietos rezervavimo ženklas 2">
            <a:extLst>
              <a:ext uri="{FF2B5EF4-FFF2-40B4-BE49-F238E27FC236}">
                <a16:creationId xmlns:a16="http://schemas.microsoft.com/office/drawing/2014/main" id="{17D4E289-A516-41BB-A085-8FE0F41C36B0}"/>
              </a:ext>
            </a:extLst>
          </p:cNvPr>
          <p:cNvSpPr>
            <a:spLocks noGrp="1"/>
          </p:cNvSpPr>
          <p:nvPr>
            <p:ph idx="1"/>
          </p:nvPr>
        </p:nvSpPr>
        <p:spPr>
          <a:xfrm>
            <a:off x="1218040" y="2146570"/>
            <a:ext cx="5118965" cy="3754499"/>
          </a:xfrm>
        </p:spPr>
        <p:txBody>
          <a:bodyPr>
            <a:normAutofit/>
          </a:bodyPr>
          <a:lstStyle/>
          <a:p>
            <a:pPr marL="0" indent="0">
              <a:buNone/>
            </a:pPr>
            <a:r>
              <a:rPr lang="lt-LT" b="0" i="0" dirty="0">
                <a:effectLst/>
                <a:latin typeface="Source Sans Pro" panose="020B0503030403020204" pitchFamily="34" charset="0"/>
              </a:rPr>
              <a:t>Šį laiką jos galėtų skirti mokslams, darbui ar dalyvavimui socialiniame bei politiniame gyvenime, vaikai galėtų eiti į mokyklą, bet jie žingsniuoja vandens. Be to, daug vaikų miršta nuo nešvaraus vandens sukeltų ligų nesulaukę nė penkerių, todėl valstybės negali normaliai vystytis</a:t>
            </a:r>
            <a:r>
              <a:rPr lang="en-GB" b="0" i="0">
                <a:effectLst/>
                <a:latin typeface="Source Sans Pro" panose="020B0503030403020204" pitchFamily="34" charset="0"/>
              </a:rPr>
              <a:t>.</a:t>
            </a:r>
            <a:endParaRPr lang="lt-LT" dirty="0"/>
          </a:p>
        </p:txBody>
      </p:sp>
      <p:pic>
        <p:nvPicPr>
          <p:cNvPr id="2050" name="Picture 2" descr="Vandens kelionė Indijoje - Bernardinai.lt">
            <a:extLst>
              <a:ext uri="{FF2B5EF4-FFF2-40B4-BE49-F238E27FC236}">
                <a16:creationId xmlns:a16="http://schemas.microsoft.com/office/drawing/2014/main" id="{8425BC7C-8F44-4E59-A4AB-507AD656697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6848" r="41646" b="-1"/>
          <a:stretch/>
        </p:blipFill>
        <p:spPr bwMode="auto">
          <a:xfrm>
            <a:off x="7467600" y="10"/>
            <a:ext cx="4724400" cy="68579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41790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1">
            <a:extLst>
              <a:ext uri="{FF2B5EF4-FFF2-40B4-BE49-F238E27FC236}">
                <a16:creationId xmlns:a16="http://schemas.microsoft.com/office/drawing/2014/main" id="{BF494AE6-A88C-448B-B1B7-80259E6F4F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4" name="Paveikslėlis 3">
            <a:extLst>
              <a:ext uri="{FF2B5EF4-FFF2-40B4-BE49-F238E27FC236}">
                <a16:creationId xmlns:a16="http://schemas.microsoft.com/office/drawing/2014/main" id="{3D8AD4E9-4574-454E-973C-CED5F0EC6CAF}"/>
              </a:ext>
            </a:extLst>
          </p:cNvPr>
          <p:cNvPicPr>
            <a:picLocks noChangeAspect="1"/>
          </p:cNvPicPr>
          <p:nvPr/>
        </p:nvPicPr>
        <p:blipFill rotWithShape="1">
          <a:blip r:embed="rId2"/>
          <a:srcRect l="7564" r="24815" b="4"/>
          <a:stretch/>
        </p:blipFill>
        <p:spPr>
          <a:xfrm>
            <a:off x="321734" y="321733"/>
            <a:ext cx="3084025" cy="3021406"/>
          </a:xfrm>
          <a:prstGeom prst="rect">
            <a:avLst/>
          </a:prstGeom>
        </p:spPr>
      </p:pic>
      <p:pic>
        <p:nvPicPr>
          <p:cNvPr id="6" name="Paveikslėlis 5">
            <a:extLst>
              <a:ext uri="{FF2B5EF4-FFF2-40B4-BE49-F238E27FC236}">
                <a16:creationId xmlns:a16="http://schemas.microsoft.com/office/drawing/2014/main" id="{1B9C5E8A-39B5-4EB4-B51D-195E53546583}"/>
              </a:ext>
            </a:extLst>
          </p:cNvPr>
          <p:cNvPicPr>
            <a:picLocks noChangeAspect="1"/>
          </p:cNvPicPr>
          <p:nvPr/>
        </p:nvPicPr>
        <p:blipFill rotWithShape="1">
          <a:blip r:embed="rId3"/>
          <a:srcRect l="10271" r="6709" b="5"/>
          <a:stretch/>
        </p:blipFill>
        <p:spPr>
          <a:xfrm>
            <a:off x="321734" y="3514854"/>
            <a:ext cx="3084025" cy="2785952"/>
          </a:xfrm>
          <a:prstGeom prst="rect">
            <a:avLst/>
          </a:prstGeom>
        </p:spPr>
      </p:pic>
      <p:pic>
        <p:nvPicPr>
          <p:cNvPr id="5" name="Paveikslėlis 4">
            <a:extLst>
              <a:ext uri="{FF2B5EF4-FFF2-40B4-BE49-F238E27FC236}">
                <a16:creationId xmlns:a16="http://schemas.microsoft.com/office/drawing/2014/main" id="{7EABDC92-960B-4742-807E-A86FAA774AEE}"/>
              </a:ext>
            </a:extLst>
          </p:cNvPr>
          <p:cNvPicPr>
            <a:picLocks noChangeAspect="1"/>
          </p:cNvPicPr>
          <p:nvPr/>
        </p:nvPicPr>
        <p:blipFill rotWithShape="1">
          <a:blip r:embed="rId4"/>
          <a:srcRect r="14941" b="2"/>
          <a:stretch/>
        </p:blipFill>
        <p:spPr>
          <a:xfrm>
            <a:off x="3598286" y="321733"/>
            <a:ext cx="4043250" cy="5979074"/>
          </a:xfrm>
          <a:prstGeom prst="rect">
            <a:avLst/>
          </a:prstGeom>
        </p:spPr>
      </p:pic>
      <p:pic>
        <p:nvPicPr>
          <p:cNvPr id="7" name="Paveikslėlis 6">
            <a:extLst>
              <a:ext uri="{FF2B5EF4-FFF2-40B4-BE49-F238E27FC236}">
                <a16:creationId xmlns:a16="http://schemas.microsoft.com/office/drawing/2014/main" id="{012EF524-54D5-4C52-96DB-E9291B3420D0}"/>
              </a:ext>
            </a:extLst>
          </p:cNvPr>
          <p:cNvPicPr>
            <a:picLocks noChangeAspect="1"/>
          </p:cNvPicPr>
          <p:nvPr/>
        </p:nvPicPr>
        <p:blipFill rotWithShape="1">
          <a:blip r:embed="rId5"/>
          <a:srcRect r="7529" b="2"/>
          <a:stretch/>
        </p:blipFill>
        <p:spPr>
          <a:xfrm>
            <a:off x="7834063" y="321733"/>
            <a:ext cx="4036201" cy="5979074"/>
          </a:xfrm>
          <a:prstGeom prst="rect">
            <a:avLst/>
          </a:prstGeom>
        </p:spPr>
      </p:pic>
    </p:spTree>
    <p:extLst>
      <p:ext uri="{BB962C8B-B14F-4D97-AF65-F5344CB8AC3E}">
        <p14:creationId xmlns:p14="http://schemas.microsoft.com/office/powerpoint/2010/main" val="19257680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9CD6474-47AA-4D47-AF35-32FA3089BD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E1FEFA6-7D4F-4746-AE64-D4D52FE76D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2">
              <a:lumMod val="75000"/>
              <a:lumOff val="2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ectangle 11">
            <a:extLst>
              <a:ext uri="{FF2B5EF4-FFF2-40B4-BE49-F238E27FC236}">
                <a16:creationId xmlns:a16="http://schemas.microsoft.com/office/drawing/2014/main" id="{BF8DA3CF-9D4B-403A-9AD4-BB177DAB6C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 y="685800"/>
            <a:ext cx="10820400" cy="54864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urinio vietos rezervavimo ženklas 2">
            <a:extLst>
              <a:ext uri="{FF2B5EF4-FFF2-40B4-BE49-F238E27FC236}">
                <a16:creationId xmlns:a16="http://schemas.microsoft.com/office/drawing/2014/main" id="{2AECF4FD-BD11-4921-83BF-4F16CD003632}"/>
              </a:ext>
            </a:extLst>
          </p:cNvPr>
          <p:cNvSpPr>
            <a:spLocks noGrp="1"/>
          </p:cNvSpPr>
          <p:nvPr>
            <p:ph idx="1"/>
          </p:nvPr>
        </p:nvSpPr>
        <p:spPr>
          <a:xfrm>
            <a:off x="1371600" y="2200940"/>
            <a:ext cx="9486901" cy="3577854"/>
          </a:xfrm>
        </p:spPr>
        <p:txBody>
          <a:bodyPr>
            <a:normAutofit/>
          </a:bodyPr>
          <a:lstStyle/>
          <a:p>
            <a:r>
              <a:rPr lang="lt-LT" b="0" i="0" dirty="0">
                <a:effectLst/>
                <a:latin typeface="Open Sans"/>
              </a:rPr>
              <a:t>Ar žinojote, jog Niujorkas šiandien sunaudoja 30 procentų mažiau vandens, nei sunaudojo 1979 metais, nors atsirado 1 milijonu daugiau gyventojų? Toks ryškus pokytis įvyko todėl, kad amerikiečiai ėmėsi paprastų </a:t>
            </a:r>
            <a:r>
              <a:rPr lang="lt-LT" b="0" i="0" u="sng" dirty="0">
                <a:solidFill>
                  <a:srgbClr val="FFC000"/>
                </a:solidFill>
                <a:effectLst/>
                <a:latin typeface="Open Sans"/>
              </a:rPr>
              <a:t>taupymo priemonių</a:t>
            </a:r>
            <a:r>
              <a:rPr lang="lt-LT" b="0" i="0" dirty="0">
                <a:effectLst/>
                <a:latin typeface="Open Sans"/>
              </a:rPr>
              <a:t>. Turbūt nereikia priminti, jog </a:t>
            </a:r>
            <a:r>
              <a:rPr lang="lt-LT" b="0" i="0" u="sng" dirty="0">
                <a:solidFill>
                  <a:srgbClr val="FFC000"/>
                </a:solidFill>
                <a:effectLst/>
                <a:latin typeface="Open Sans"/>
                <a:hlinkClick r:id="rId2">
                  <a:extLst>
                    <a:ext uri="{A12FA001-AC4F-418D-AE19-62706E023703}">
                      <ahyp:hlinkClr xmlns:ahyp="http://schemas.microsoft.com/office/drawing/2018/hyperlinkcolor" val="tx"/>
                    </a:ext>
                  </a:extLst>
                </a:hlinkClick>
              </a:rPr>
              <a:t>taupymas</a:t>
            </a:r>
            <a:r>
              <a:rPr lang="lt-LT" b="0" i="0" dirty="0">
                <a:effectLst/>
                <a:latin typeface="Open Sans"/>
              </a:rPr>
              <a:t> reiškia mažesnes išlaidas, taip pat gražesnį sugyvenimą su gamta.</a:t>
            </a:r>
          </a:p>
          <a:p>
            <a:endParaRPr lang="lt-LT" dirty="0"/>
          </a:p>
        </p:txBody>
      </p:sp>
    </p:spTree>
    <p:extLst>
      <p:ext uri="{BB962C8B-B14F-4D97-AF65-F5344CB8AC3E}">
        <p14:creationId xmlns:p14="http://schemas.microsoft.com/office/powerpoint/2010/main" val="1540467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5" name="Rectangle 7">
            <a:extLst>
              <a:ext uri="{FF2B5EF4-FFF2-40B4-BE49-F238E27FC236}">
                <a16:creationId xmlns:a16="http://schemas.microsoft.com/office/drawing/2014/main" id="{F5B098B6-88A1-4935-AF43-01286C94CF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Rectangle 9">
            <a:extLst>
              <a:ext uri="{FF2B5EF4-FFF2-40B4-BE49-F238E27FC236}">
                <a16:creationId xmlns:a16="http://schemas.microsoft.com/office/drawing/2014/main" id="{7A94DEED-5E0F-4E41-A445-58C14864C3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26781" y="1663995"/>
            <a:ext cx="3390900" cy="3543300"/>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Pavadinimas 1">
            <a:extLst>
              <a:ext uri="{FF2B5EF4-FFF2-40B4-BE49-F238E27FC236}">
                <a16:creationId xmlns:a16="http://schemas.microsoft.com/office/drawing/2014/main" id="{5E5CD40C-0F87-45BC-AC63-69085ADCEFB0}"/>
              </a:ext>
            </a:extLst>
          </p:cNvPr>
          <p:cNvSpPr>
            <a:spLocks noGrp="1"/>
          </p:cNvSpPr>
          <p:nvPr>
            <p:ph type="title"/>
          </p:nvPr>
        </p:nvSpPr>
        <p:spPr>
          <a:xfrm>
            <a:off x="1903228" y="2057401"/>
            <a:ext cx="2859272" cy="2743200"/>
          </a:xfrm>
        </p:spPr>
        <p:txBody>
          <a:bodyPr anchor="ctr">
            <a:normAutofit/>
          </a:bodyPr>
          <a:lstStyle/>
          <a:p>
            <a:pPr algn="ctr"/>
            <a:r>
              <a:rPr lang="en-GB">
                <a:solidFill>
                  <a:schemeClr val="bg2"/>
                </a:solidFill>
                <a:latin typeface="Arial" panose="020B0604020202020204" pitchFamily="34" charset="0"/>
                <a:cs typeface="Arial" panose="020B0604020202020204" pitchFamily="34" charset="0"/>
              </a:rPr>
              <a:t>1. Būdas kaip taupyti vandenį</a:t>
            </a:r>
            <a:endParaRPr lang="lt-LT">
              <a:solidFill>
                <a:schemeClr val="bg2"/>
              </a:solidFill>
              <a:latin typeface="Arial" panose="020B0604020202020204" pitchFamily="34" charset="0"/>
              <a:cs typeface="Arial" panose="020B0604020202020204" pitchFamily="34" charset="0"/>
            </a:endParaRPr>
          </a:p>
        </p:txBody>
      </p:sp>
      <p:sp>
        <p:nvSpPr>
          <p:cNvPr id="3" name="Turinio vietos rezervavimo ženklas 2">
            <a:extLst>
              <a:ext uri="{FF2B5EF4-FFF2-40B4-BE49-F238E27FC236}">
                <a16:creationId xmlns:a16="http://schemas.microsoft.com/office/drawing/2014/main" id="{1F98EF69-898C-485A-839B-1BB16DD981D8}"/>
              </a:ext>
            </a:extLst>
          </p:cNvPr>
          <p:cNvSpPr>
            <a:spLocks noGrp="1"/>
          </p:cNvSpPr>
          <p:nvPr>
            <p:ph idx="1"/>
          </p:nvPr>
        </p:nvSpPr>
        <p:spPr>
          <a:xfrm>
            <a:off x="6096001" y="579473"/>
            <a:ext cx="5410200" cy="5762847"/>
          </a:xfrm>
        </p:spPr>
        <p:txBody>
          <a:bodyPr anchor="ctr">
            <a:normAutofit/>
          </a:bodyPr>
          <a:lstStyle/>
          <a:p>
            <a:r>
              <a:rPr lang="lt-LT" b="0" i="0">
                <a:effectLst/>
                <a:latin typeface="Open Sans"/>
              </a:rPr>
              <a:t>Užsukite čiaupą, kol valotės dantis, skutatės, plaunate indus ar muilinatės rankas. Taip pat dažniau išjunkite vandenį, kai maudotės. Įpraskite šampūnu trinkti galvą, užsukę vandens čiaupą, ir po mėnesio pastebėsite, kad vandens sunaudojote žymiai mažiau.</a:t>
            </a:r>
            <a:endParaRPr lang="lt-LT"/>
          </a:p>
        </p:txBody>
      </p:sp>
    </p:spTree>
    <p:extLst>
      <p:ext uri="{BB962C8B-B14F-4D97-AF65-F5344CB8AC3E}">
        <p14:creationId xmlns:p14="http://schemas.microsoft.com/office/powerpoint/2010/main" val="4290801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5B098B6-88A1-4935-AF43-01286C94CF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A94DEED-5E0F-4E41-A445-58C14864C3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26781" y="1663995"/>
            <a:ext cx="3390900" cy="3543300"/>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Pavadinimas 1">
            <a:extLst>
              <a:ext uri="{FF2B5EF4-FFF2-40B4-BE49-F238E27FC236}">
                <a16:creationId xmlns:a16="http://schemas.microsoft.com/office/drawing/2014/main" id="{CB009139-CD4F-437D-970A-8BC0662F16E4}"/>
              </a:ext>
            </a:extLst>
          </p:cNvPr>
          <p:cNvSpPr>
            <a:spLocks noGrp="1"/>
          </p:cNvSpPr>
          <p:nvPr>
            <p:ph type="title"/>
          </p:nvPr>
        </p:nvSpPr>
        <p:spPr>
          <a:xfrm>
            <a:off x="1903228" y="2057401"/>
            <a:ext cx="2859272" cy="2743200"/>
          </a:xfrm>
        </p:spPr>
        <p:txBody>
          <a:bodyPr anchor="ctr">
            <a:normAutofit/>
          </a:bodyPr>
          <a:lstStyle/>
          <a:p>
            <a:pPr algn="ctr"/>
            <a:r>
              <a:rPr lang="en-GB">
                <a:solidFill>
                  <a:schemeClr val="bg2"/>
                </a:solidFill>
                <a:latin typeface="Arial" panose="020B0604020202020204" pitchFamily="34" charset="0"/>
                <a:cs typeface="Arial" panose="020B0604020202020204" pitchFamily="34" charset="0"/>
              </a:rPr>
              <a:t>2. Būdas kaip taupyti vandenį</a:t>
            </a:r>
            <a:endParaRPr lang="lt-LT">
              <a:solidFill>
                <a:schemeClr val="bg2"/>
              </a:solidFill>
            </a:endParaRPr>
          </a:p>
        </p:txBody>
      </p:sp>
      <p:sp>
        <p:nvSpPr>
          <p:cNvPr id="3" name="Turinio vietos rezervavimo ženklas 2">
            <a:extLst>
              <a:ext uri="{FF2B5EF4-FFF2-40B4-BE49-F238E27FC236}">
                <a16:creationId xmlns:a16="http://schemas.microsoft.com/office/drawing/2014/main" id="{256AD0E4-D867-46EB-93B1-69C38DC45F57}"/>
              </a:ext>
            </a:extLst>
          </p:cNvPr>
          <p:cNvSpPr>
            <a:spLocks noGrp="1"/>
          </p:cNvSpPr>
          <p:nvPr>
            <p:ph idx="1"/>
          </p:nvPr>
        </p:nvSpPr>
        <p:spPr>
          <a:xfrm>
            <a:off x="6096001" y="579473"/>
            <a:ext cx="5410200" cy="5762847"/>
          </a:xfrm>
        </p:spPr>
        <p:txBody>
          <a:bodyPr anchor="ctr">
            <a:normAutofit/>
          </a:bodyPr>
          <a:lstStyle/>
          <a:p>
            <a:r>
              <a:rPr lang="lt-LT" b="0" i="0">
                <a:effectLst/>
                <a:latin typeface="FacebookEmoji"/>
              </a:rPr>
              <a:t>Naudokite vandenį antrą kartą. Vieną kartą panaudotą vandenį galima naudoti dar kartą, pavyzdžiui, kambarinių gėlių laistymui. Koks tai vanduo? Tas, kuris lieka po daržovių ir vaisių plovimo.</a:t>
            </a:r>
            <a:endParaRPr lang="lt-LT"/>
          </a:p>
        </p:txBody>
      </p:sp>
    </p:spTree>
    <p:extLst>
      <p:ext uri="{BB962C8B-B14F-4D97-AF65-F5344CB8AC3E}">
        <p14:creationId xmlns:p14="http://schemas.microsoft.com/office/powerpoint/2010/main" val="23447262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5B098B6-88A1-4935-AF43-01286C94CF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A94DEED-5E0F-4E41-A445-58C14864C3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26781" y="1663995"/>
            <a:ext cx="3390900" cy="3543300"/>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Pavadinimas 1">
            <a:extLst>
              <a:ext uri="{FF2B5EF4-FFF2-40B4-BE49-F238E27FC236}">
                <a16:creationId xmlns:a16="http://schemas.microsoft.com/office/drawing/2014/main" id="{E5565B6A-99A0-4380-AE95-700F2F9906DA}"/>
              </a:ext>
            </a:extLst>
          </p:cNvPr>
          <p:cNvSpPr>
            <a:spLocks noGrp="1"/>
          </p:cNvSpPr>
          <p:nvPr>
            <p:ph type="title"/>
          </p:nvPr>
        </p:nvSpPr>
        <p:spPr>
          <a:xfrm>
            <a:off x="1903228" y="2057401"/>
            <a:ext cx="2859272" cy="2743200"/>
          </a:xfrm>
        </p:spPr>
        <p:txBody>
          <a:bodyPr anchor="ctr">
            <a:normAutofit/>
          </a:bodyPr>
          <a:lstStyle/>
          <a:p>
            <a:pPr algn="ctr"/>
            <a:r>
              <a:rPr lang="en-GB">
                <a:solidFill>
                  <a:schemeClr val="bg2"/>
                </a:solidFill>
                <a:latin typeface="Arial" panose="020B0604020202020204" pitchFamily="34" charset="0"/>
                <a:cs typeface="Arial" panose="020B0604020202020204" pitchFamily="34" charset="0"/>
              </a:rPr>
              <a:t>3. Būdas kaip taupyti vandenį</a:t>
            </a:r>
            <a:endParaRPr lang="lt-LT">
              <a:solidFill>
                <a:schemeClr val="bg2"/>
              </a:solidFill>
            </a:endParaRPr>
          </a:p>
        </p:txBody>
      </p:sp>
      <p:sp>
        <p:nvSpPr>
          <p:cNvPr id="3" name="Turinio vietos rezervavimo ženklas 2">
            <a:extLst>
              <a:ext uri="{FF2B5EF4-FFF2-40B4-BE49-F238E27FC236}">
                <a16:creationId xmlns:a16="http://schemas.microsoft.com/office/drawing/2014/main" id="{C3907AC4-45F6-4942-9C1C-C266184C0A2B}"/>
              </a:ext>
            </a:extLst>
          </p:cNvPr>
          <p:cNvSpPr>
            <a:spLocks noGrp="1"/>
          </p:cNvSpPr>
          <p:nvPr>
            <p:ph idx="1"/>
          </p:nvPr>
        </p:nvSpPr>
        <p:spPr>
          <a:xfrm>
            <a:off x="6096001" y="579473"/>
            <a:ext cx="5410200" cy="5762847"/>
          </a:xfrm>
        </p:spPr>
        <p:txBody>
          <a:bodyPr anchor="ctr">
            <a:normAutofit/>
          </a:bodyPr>
          <a:lstStyle/>
          <a:p>
            <a:r>
              <a:rPr lang="lt-LT" b="0" i="0">
                <a:effectLst/>
                <a:latin typeface="FacebookEmoji"/>
              </a:rPr>
              <a:t>Plaukite tik visiškai pripildytus įrenginius. Jei namuose naudojate skalbimo mašiną ar indų </a:t>
            </a:r>
            <a:r>
              <a:rPr lang="lt-LT" b="0" i="0" err="1">
                <a:effectLst/>
                <a:latin typeface="FacebookEmoji"/>
              </a:rPr>
              <a:t>plovyklę</a:t>
            </a:r>
            <a:r>
              <a:rPr lang="lt-LT" b="0" i="0">
                <a:effectLst/>
                <a:latin typeface="FacebookEmoji"/>
              </a:rPr>
              <a:t>, niekuomet neįjunkite jų tol, kol jos nebus pilnos. Taip plausite efektyviau ir sutaupysite daugiau vandens.</a:t>
            </a:r>
            <a:endParaRPr lang="lt-LT"/>
          </a:p>
        </p:txBody>
      </p:sp>
    </p:spTree>
    <p:extLst>
      <p:ext uri="{BB962C8B-B14F-4D97-AF65-F5344CB8AC3E}">
        <p14:creationId xmlns:p14="http://schemas.microsoft.com/office/powerpoint/2010/main" val="12165456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5B098B6-88A1-4935-AF43-01286C94CF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9">
            <a:extLst>
              <a:ext uri="{FF2B5EF4-FFF2-40B4-BE49-F238E27FC236}">
                <a16:creationId xmlns:a16="http://schemas.microsoft.com/office/drawing/2014/main" id="{7A94DEED-5E0F-4E41-A445-58C14864C3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26781" y="1663995"/>
            <a:ext cx="3390900" cy="3543300"/>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Pavadinimas 1">
            <a:extLst>
              <a:ext uri="{FF2B5EF4-FFF2-40B4-BE49-F238E27FC236}">
                <a16:creationId xmlns:a16="http://schemas.microsoft.com/office/drawing/2014/main" id="{EE4A43C8-DF01-4707-AFFC-6AA22D528687}"/>
              </a:ext>
            </a:extLst>
          </p:cNvPr>
          <p:cNvSpPr>
            <a:spLocks noGrp="1"/>
          </p:cNvSpPr>
          <p:nvPr>
            <p:ph type="title"/>
          </p:nvPr>
        </p:nvSpPr>
        <p:spPr>
          <a:xfrm>
            <a:off x="1903228" y="2057401"/>
            <a:ext cx="2859272" cy="2743200"/>
          </a:xfrm>
        </p:spPr>
        <p:txBody>
          <a:bodyPr anchor="ctr">
            <a:normAutofit/>
          </a:bodyPr>
          <a:lstStyle/>
          <a:p>
            <a:pPr algn="ctr"/>
            <a:r>
              <a:rPr lang="en-GB">
                <a:solidFill>
                  <a:schemeClr val="bg2"/>
                </a:solidFill>
                <a:latin typeface="Arial" panose="020B0604020202020204" pitchFamily="34" charset="0"/>
                <a:cs typeface="Arial" panose="020B0604020202020204" pitchFamily="34" charset="0"/>
              </a:rPr>
              <a:t>4. Būdas kaip taupyti vandenį</a:t>
            </a:r>
            <a:endParaRPr lang="lt-LT">
              <a:solidFill>
                <a:schemeClr val="bg2"/>
              </a:solidFill>
            </a:endParaRPr>
          </a:p>
        </p:txBody>
      </p:sp>
      <p:sp>
        <p:nvSpPr>
          <p:cNvPr id="3" name="Turinio vietos rezervavimo ženklas 2">
            <a:extLst>
              <a:ext uri="{FF2B5EF4-FFF2-40B4-BE49-F238E27FC236}">
                <a16:creationId xmlns:a16="http://schemas.microsoft.com/office/drawing/2014/main" id="{478548C4-79BB-46D0-A094-96E3AED58A94}"/>
              </a:ext>
            </a:extLst>
          </p:cNvPr>
          <p:cNvSpPr>
            <a:spLocks noGrp="1"/>
          </p:cNvSpPr>
          <p:nvPr>
            <p:ph idx="1"/>
          </p:nvPr>
        </p:nvSpPr>
        <p:spPr>
          <a:xfrm>
            <a:off x="6096001" y="579473"/>
            <a:ext cx="5410200" cy="5762847"/>
          </a:xfrm>
        </p:spPr>
        <p:txBody>
          <a:bodyPr anchor="ctr">
            <a:normAutofit/>
          </a:bodyPr>
          <a:lstStyle/>
          <a:p>
            <a:r>
              <a:rPr lang="en-GB" b="0" i="0" err="1">
                <a:effectLst/>
                <a:latin typeface="FacebookEmoji"/>
              </a:rPr>
              <a:t>Amerikiečiai</a:t>
            </a:r>
            <a:r>
              <a:rPr lang="en-GB" b="0" i="0">
                <a:effectLst/>
                <a:latin typeface="FacebookEmoji"/>
              </a:rPr>
              <a:t> </a:t>
            </a:r>
            <a:r>
              <a:rPr lang="en-GB" b="0" i="0" err="1">
                <a:effectLst/>
                <a:latin typeface="FacebookEmoji"/>
              </a:rPr>
              <a:t>nuleidžia</a:t>
            </a:r>
            <a:r>
              <a:rPr lang="en-GB" b="0" i="0">
                <a:effectLst/>
                <a:latin typeface="FacebookEmoji"/>
              </a:rPr>
              <a:t> </a:t>
            </a:r>
            <a:r>
              <a:rPr lang="en-GB" b="0" i="0" err="1">
                <a:effectLst/>
                <a:latin typeface="FacebookEmoji"/>
              </a:rPr>
              <a:t>daugiau</a:t>
            </a:r>
            <a:r>
              <a:rPr lang="en-GB" b="0" i="0">
                <a:effectLst/>
                <a:latin typeface="FacebookEmoji"/>
              </a:rPr>
              <a:t> </a:t>
            </a:r>
            <a:r>
              <a:rPr lang="en-GB" b="0" i="0" err="1">
                <a:effectLst/>
                <a:latin typeface="FacebookEmoji"/>
              </a:rPr>
              <a:t>nei</a:t>
            </a:r>
            <a:r>
              <a:rPr lang="en-GB" b="0" i="0">
                <a:effectLst/>
                <a:latin typeface="FacebookEmoji"/>
              </a:rPr>
              <a:t> 15 </a:t>
            </a:r>
            <a:r>
              <a:rPr lang="en-GB" b="0" i="0" err="1">
                <a:effectLst/>
                <a:latin typeface="FacebookEmoji"/>
              </a:rPr>
              <a:t>milijonu</a:t>
            </a:r>
            <a:r>
              <a:rPr lang="en-GB" b="0" i="0">
                <a:effectLst/>
                <a:latin typeface="FacebookEmoji"/>
              </a:rPr>
              <a:t>̨ </a:t>
            </a:r>
            <a:r>
              <a:rPr lang="en-GB" b="0" i="0" err="1">
                <a:effectLst/>
                <a:latin typeface="FacebookEmoji"/>
              </a:rPr>
              <a:t>litru</a:t>
            </a:r>
            <a:r>
              <a:rPr lang="en-GB" b="0" i="0">
                <a:effectLst/>
                <a:latin typeface="FacebookEmoji"/>
              </a:rPr>
              <a:t>̨ </a:t>
            </a:r>
            <a:r>
              <a:rPr lang="en-GB" b="0" i="0" err="1">
                <a:effectLst/>
                <a:latin typeface="FacebookEmoji"/>
              </a:rPr>
              <a:t>vandens</a:t>
            </a:r>
            <a:r>
              <a:rPr lang="en-GB" b="0" i="0">
                <a:effectLst/>
                <a:latin typeface="FacebookEmoji"/>
              </a:rPr>
              <a:t>. Kaip jį </a:t>
            </a:r>
            <a:r>
              <a:rPr lang="en-GB" b="0" i="0" err="1">
                <a:effectLst/>
                <a:latin typeface="FacebookEmoji"/>
              </a:rPr>
              <a:t>taupyti</a:t>
            </a:r>
            <a:r>
              <a:rPr lang="en-GB" b="0" i="0">
                <a:effectLst/>
                <a:latin typeface="FacebookEmoji"/>
              </a:rPr>
              <a:t>? </a:t>
            </a:r>
            <a:r>
              <a:rPr lang="en-GB" b="0" i="0" err="1">
                <a:effectLst/>
                <a:latin typeface="FacebookEmoji"/>
              </a:rPr>
              <a:t>Pirmiausiai</a:t>
            </a:r>
            <a:r>
              <a:rPr lang="en-GB" b="0" i="0">
                <a:effectLst/>
                <a:latin typeface="FacebookEmoji"/>
              </a:rPr>
              <a:t>, </a:t>
            </a:r>
            <a:r>
              <a:rPr lang="en-GB" b="0" i="0" err="1">
                <a:effectLst/>
                <a:latin typeface="FacebookEmoji"/>
              </a:rPr>
              <a:t>įsirengiant</a:t>
            </a:r>
            <a:r>
              <a:rPr lang="en-GB" b="0" i="0">
                <a:effectLst/>
                <a:latin typeface="FacebookEmoji"/>
              </a:rPr>
              <a:t> </a:t>
            </a:r>
            <a:r>
              <a:rPr lang="en-GB" b="0" i="0" err="1">
                <a:effectLst/>
                <a:latin typeface="FacebookEmoji"/>
              </a:rPr>
              <a:t>specialu</a:t>
            </a:r>
            <a:r>
              <a:rPr lang="en-GB" b="0" i="0">
                <a:effectLst/>
                <a:latin typeface="FacebookEmoji"/>
              </a:rPr>
              <a:t>̨ </a:t>
            </a:r>
            <a:r>
              <a:rPr lang="en-GB" b="0" i="0" err="1">
                <a:effectLst/>
                <a:latin typeface="FacebookEmoji"/>
              </a:rPr>
              <a:t>bakeli</a:t>
            </a:r>
            <a:r>
              <a:rPr lang="en-GB" b="0" i="0">
                <a:effectLst/>
                <a:latin typeface="FacebookEmoji"/>
              </a:rPr>
              <a:t>̨, </a:t>
            </a:r>
            <a:r>
              <a:rPr lang="en-GB" b="0" i="0" err="1">
                <a:effectLst/>
                <a:latin typeface="FacebookEmoji"/>
              </a:rPr>
              <a:t>kuris</a:t>
            </a:r>
            <a:r>
              <a:rPr lang="en-GB" b="0" i="0">
                <a:effectLst/>
                <a:latin typeface="FacebookEmoji"/>
              </a:rPr>
              <a:t> </a:t>
            </a:r>
            <a:r>
              <a:rPr lang="en-GB" b="0" i="0" err="1">
                <a:effectLst/>
                <a:latin typeface="FacebookEmoji"/>
              </a:rPr>
              <a:t>leidžia</a:t>
            </a:r>
            <a:r>
              <a:rPr lang="en-GB" b="0" i="0">
                <a:effectLst/>
                <a:latin typeface="FacebookEmoji"/>
              </a:rPr>
              <a:t> </a:t>
            </a:r>
            <a:r>
              <a:rPr lang="en-GB" b="0" i="0" err="1">
                <a:effectLst/>
                <a:latin typeface="FacebookEmoji"/>
              </a:rPr>
              <a:t>pasirinkti</a:t>
            </a:r>
            <a:r>
              <a:rPr lang="en-GB" b="0" i="0">
                <a:effectLst/>
                <a:latin typeface="FacebookEmoji"/>
              </a:rPr>
              <a:t>, </a:t>
            </a:r>
            <a:r>
              <a:rPr lang="en-GB" b="0" i="0" err="1">
                <a:effectLst/>
                <a:latin typeface="FacebookEmoji"/>
              </a:rPr>
              <a:t>kiek</a:t>
            </a:r>
            <a:r>
              <a:rPr lang="en-GB" b="0" i="0">
                <a:effectLst/>
                <a:latin typeface="FacebookEmoji"/>
              </a:rPr>
              <a:t> </a:t>
            </a:r>
            <a:r>
              <a:rPr lang="en-GB" b="0" i="0" err="1">
                <a:effectLst/>
                <a:latin typeface="FacebookEmoji"/>
              </a:rPr>
              <a:t>vandens</a:t>
            </a:r>
            <a:r>
              <a:rPr lang="en-GB" b="0" i="0">
                <a:effectLst/>
                <a:latin typeface="FacebookEmoji"/>
              </a:rPr>
              <a:t> </a:t>
            </a:r>
            <a:r>
              <a:rPr lang="en-GB" b="0" i="0" err="1">
                <a:effectLst/>
                <a:latin typeface="FacebookEmoji"/>
              </a:rPr>
              <a:t>norima</a:t>
            </a:r>
            <a:r>
              <a:rPr lang="en-GB" b="0" i="0">
                <a:effectLst/>
                <a:latin typeface="FacebookEmoji"/>
              </a:rPr>
              <a:t> </a:t>
            </a:r>
            <a:r>
              <a:rPr lang="en-GB" b="0" i="0" err="1">
                <a:effectLst/>
                <a:latin typeface="FacebookEmoji"/>
              </a:rPr>
              <a:t>nuleisti</a:t>
            </a:r>
            <a:r>
              <a:rPr lang="en-GB" b="0" i="0">
                <a:effectLst/>
                <a:latin typeface="FacebookEmoji"/>
              </a:rPr>
              <a:t>.</a:t>
            </a:r>
            <a:endParaRPr lang="lt-LT"/>
          </a:p>
        </p:txBody>
      </p:sp>
    </p:spTree>
    <p:extLst>
      <p:ext uri="{BB962C8B-B14F-4D97-AF65-F5344CB8AC3E}">
        <p14:creationId xmlns:p14="http://schemas.microsoft.com/office/powerpoint/2010/main" val="1168725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5B098B6-88A1-4935-AF43-01286C94CF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A94DEED-5E0F-4E41-A445-58C14864C3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26781" y="1663995"/>
            <a:ext cx="3390900" cy="3543300"/>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Pavadinimas 1">
            <a:extLst>
              <a:ext uri="{FF2B5EF4-FFF2-40B4-BE49-F238E27FC236}">
                <a16:creationId xmlns:a16="http://schemas.microsoft.com/office/drawing/2014/main" id="{6AA4D607-1667-4514-B56D-D4174CB47409}"/>
              </a:ext>
            </a:extLst>
          </p:cNvPr>
          <p:cNvSpPr>
            <a:spLocks noGrp="1"/>
          </p:cNvSpPr>
          <p:nvPr>
            <p:ph type="title"/>
          </p:nvPr>
        </p:nvSpPr>
        <p:spPr>
          <a:xfrm>
            <a:off x="1903228" y="2057401"/>
            <a:ext cx="2859272" cy="2743200"/>
          </a:xfrm>
        </p:spPr>
        <p:txBody>
          <a:bodyPr anchor="ctr">
            <a:normAutofit/>
          </a:bodyPr>
          <a:lstStyle/>
          <a:p>
            <a:pPr algn="ctr"/>
            <a:r>
              <a:rPr lang="en-GB">
                <a:solidFill>
                  <a:schemeClr val="bg2"/>
                </a:solidFill>
                <a:latin typeface="Arial" panose="020B0604020202020204" pitchFamily="34" charset="0"/>
                <a:cs typeface="Arial" panose="020B0604020202020204" pitchFamily="34" charset="0"/>
              </a:rPr>
              <a:t>5. Būdas kaip taupyti vandenį</a:t>
            </a:r>
            <a:endParaRPr lang="lt-LT">
              <a:solidFill>
                <a:schemeClr val="bg2"/>
              </a:solidFill>
            </a:endParaRPr>
          </a:p>
        </p:txBody>
      </p:sp>
      <p:sp>
        <p:nvSpPr>
          <p:cNvPr id="3" name="Turinio vietos rezervavimo ženklas 2">
            <a:extLst>
              <a:ext uri="{FF2B5EF4-FFF2-40B4-BE49-F238E27FC236}">
                <a16:creationId xmlns:a16="http://schemas.microsoft.com/office/drawing/2014/main" id="{A7E4C5B0-AA8A-4173-8F38-E6B4BB907B94}"/>
              </a:ext>
            </a:extLst>
          </p:cNvPr>
          <p:cNvSpPr>
            <a:spLocks noGrp="1"/>
          </p:cNvSpPr>
          <p:nvPr>
            <p:ph idx="1"/>
          </p:nvPr>
        </p:nvSpPr>
        <p:spPr>
          <a:xfrm>
            <a:off x="6096001" y="579473"/>
            <a:ext cx="5410200" cy="5762847"/>
          </a:xfrm>
        </p:spPr>
        <p:txBody>
          <a:bodyPr anchor="ctr">
            <a:normAutofit/>
          </a:bodyPr>
          <a:lstStyle/>
          <a:p>
            <a:r>
              <a:rPr lang="lt-LT" i="0">
                <a:effectLst/>
                <a:latin typeface="FacebookEmoji"/>
              </a:rPr>
              <a:t>Prauskitės po dušu. </a:t>
            </a:r>
            <a:r>
              <a:rPr lang="lt-LT" b="0" i="0">
                <a:effectLst/>
                <a:latin typeface="FacebookEmoji"/>
              </a:rPr>
              <a:t>Jei labai mėgstate maudytis didelėse voniose, jūs išnaudojate daugybę litrų vandens, tačiau kaip alternatyvą geriau rinktis dušą. Po juo prausdamiesi (aišku, jei nestovėsite kabinoje valandą) išnaudosite mažiau vandens, tačiau efektas bus tas pats.</a:t>
            </a:r>
            <a:endParaRPr lang="lt-LT" dirty="0">
              <a:latin typeface="FacebookEmoji"/>
            </a:endParaRPr>
          </a:p>
        </p:txBody>
      </p:sp>
    </p:spTree>
    <p:extLst>
      <p:ext uri="{BB962C8B-B14F-4D97-AF65-F5344CB8AC3E}">
        <p14:creationId xmlns:p14="http://schemas.microsoft.com/office/powerpoint/2010/main" val="32869261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C1CA7196-CAF1-4234-8849-E335F0BCA3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Rectangle 72">
            <a:extLst>
              <a:ext uri="{FF2B5EF4-FFF2-40B4-BE49-F238E27FC236}">
                <a16:creationId xmlns:a16="http://schemas.microsoft.com/office/drawing/2014/main" id="{8A7C3535-4FB5-4E5B-BDFE-FA61877AF1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tx2">
              <a:lumMod val="75000"/>
              <a:lumOff val="2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098" name="Picture 2" descr="50 puikių plakatų, kurie įkvėps jūsų kitą dizainą - dizaino mokyklą">
            <a:extLst>
              <a:ext uri="{FF2B5EF4-FFF2-40B4-BE49-F238E27FC236}">
                <a16:creationId xmlns:a16="http://schemas.microsoft.com/office/drawing/2014/main" id="{D3B497F5-6CAE-46B7-BC55-375FAB1F986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8472" b="20833"/>
          <a:stretch/>
        </p:blipFill>
        <p:spPr bwMode="auto">
          <a:xfrm>
            <a:off x="683489" y="814183"/>
            <a:ext cx="6096000" cy="5229634"/>
          </a:xfrm>
          <a:prstGeom prst="rect">
            <a:avLst/>
          </a:prstGeom>
          <a:noFill/>
          <a:extLst>
            <a:ext uri="{909E8E84-426E-40DD-AFC4-6F175D3DCCD1}">
              <a14:hiddenFill xmlns:a14="http://schemas.microsoft.com/office/drawing/2010/main">
                <a:solidFill>
                  <a:srgbClr val="FFFFFF"/>
                </a:solidFill>
              </a14:hiddenFill>
            </a:ext>
          </a:extLst>
        </p:spPr>
      </p:pic>
      <p:sp>
        <p:nvSpPr>
          <p:cNvPr id="3" name="Turinio vietos rezervavimo ženklas 2">
            <a:extLst>
              <a:ext uri="{FF2B5EF4-FFF2-40B4-BE49-F238E27FC236}">
                <a16:creationId xmlns:a16="http://schemas.microsoft.com/office/drawing/2014/main" id="{BDDB5C64-51A7-4F96-911C-C60785B2D5EA}"/>
              </a:ext>
            </a:extLst>
          </p:cNvPr>
          <p:cNvSpPr>
            <a:spLocks noGrp="1"/>
          </p:cNvSpPr>
          <p:nvPr>
            <p:ph idx="1"/>
          </p:nvPr>
        </p:nvSpPr>
        <p:spPr>
          <a:xfrm>
            <a:off x="7781925" y="409575"/>
            <a:ext cx="4114800" cy="5906819"/>
          </a:xfrm>
        </p:spPr>
        <p:txBody>
          <a:bodyPr>
            <a:normAutofit/>
          </a:bodyPr>
          <a:lstStyle/>
          <a:p>
            <a:pPr marL="0" indent="0">
              <a:buNone/>
            </a:pPr>
            <a:r>
              <a:rPr lang="en-GB" sz="4400" dirty="0" err="1">
                <a:latin typeface="FacebookEmoji"/>
              </a:rPr>
              <a:t>Vienas</a:t>
            </a:r>
            <a:r>
              <a:rPr lang="en-GB" sz="4400" dirty="0">
                <a:latin typeface="FacebookEmoji"/>
              </a:rPr>
              <a:t> </a:t>
            </a:r>
            <a:r>
              <a:rPr lang="en-GB" sz="4400" dirty="0" err="1">
                <a:latin typeface="FacebookEmoji"/>
              </a:rPr>
              <a:t>lašas</a:t>
            </a:r>
            <a:r>
              <a:rPr lang="en-GB" sz="4400" dirty="0">
                <a:latin typeface="FacebookEmoji"/>
              </a:rPr>
              <a:t> </a:t>
            </a:r>
            <a:r>
              <a:rPr lang="en-GB" sz="4400" dirty="0" err="1">
                <a:latin typeface="FacebookEmoji"/>
              </a:rPr>
              <a:t>vandens</a:t>
            </a:r>
            <a:r>
              <a:rPr lang="en-GB" sz="4400" dirty="0">
                <a:latin typeface="FacebookEmoji"/>
              </a:rPr>
              <a:t> </a:t>
            </a:r>
            <a:r>
              <a:rPr lang="en-GB" sz="4400" dirty="0" err="1">
                <a:latin typeface="FacebookEmoji"/>
              </a:rPr>
              <a:t>gali</a:t>
            </a:r>
            <a:r>
              <a:rPr lang="en-GB" sz="4400" dirty="0">
                <a:latin typeface="FacebookEmoji"/>
              </a:rPr>
              <a:t> </a:t>
            </a:r>
            <a:r>
              <a:rPr lang="en-GB" sz="4400" dirty="0" err="1">
                <a:latin typeface="FacebookEmoji"/>
              </a:rPr>
              <a:t>grąžinti</a:t>
            </a:r>
            <a:r>
              <a:rPr lang="en-GB" sz="4400" dirty="0">
                <a:latin typeface="FacebookEmoji"/>
              </a:rPr>
              <a:t> </a:t>
            </a:r>
            <a:r>
              <a:rPr lang="en-GB" sz="4400" dirty="0" err="1">
                <a:latin typeface="FacebookEmoji"/>
              </a:rPr>
              <a:t>gyvybę</a:t>
            </a:r>
            <a:r>
              <a:rPr lang="en-GB" sz="4400" dirty="0">
                <a:latin typeface="FacebookEmoji"/>
              </a:rPr>
              <a:t>. </a:t>
            </a:r>
            <a:r>
              <a:rPr lang="en-GB" sz="4400" dirty="0" err="1">
                <a:latin typeface="FacebookEmoji"/>
              </a:rPr>
              <a:t>Saugok</a:t>
            </a:r>
            <a:r>
              <a:rPr lang="en-GB" sz="4400" dirty="0">
                <a:latin typeface="FacebookEmoji"/>
              </a:rPr>
              <a:t> </a:t>
            </a:r>
            <a:r>
              <a:rPr lang="en-GB" sz="4400" dirty="0" err="1">
                <a:latin typeface="FacebookEmoji"/>
              </a:rPr>
              <a:t>jį</a:t>
            </a:r>
            <a:r>
              <a:rPr lang="en-GB" sz="4400" dirty="0">
                <a:latin typeface="FacebookEmoji"/>
              </a:rPr>
              <a:t>. </a:t>
            </a:r>
            <a:r>
              <a:rPr lang="en-GB" sz="4400" dirty="0" err="1">
                <a:latin typeface="FacebookEmoji"/>
              </a:rPr>
              <a:t>Viskas</a:t>
            </a:r>
            <a:r>
              <a:rPr lang="en-GB" sz="4400" dirty="0">
                <a:latin typeface="FacebookEmoji"/>
              </a:rPr>
              <a:t> </a:t>
            </a:r>
            <a:r>
              <a:rPr lang="en-GB" sz="4400" dirty="0" err="1">
                <a:latin typeface="FacebookEmoji"/>
              </a:rPr>
              <a:t>tavo</a:t>
            </a:r>
            <a:r>
              <a:rPr lang="en-GB" sz="4400" dirty="0">
                <a:latin typeface="FacebookEmoji"/>
              </a:rPr>
              <a:t> </a:t>
            </a:r>
            <a:r>
              <a:rPr lang="en-GB" sz="4400" dirty="0" err="1">
                <a:latin typeface="FacebookEmoji"/>
              </a:rPr>
              <a:t>rankose</a:t>
            </a:r>
            <a:r>
              <a:rPr lang="en-GB" sz="4400" dirty="0">
                <a:latin typeface="FacebookEmoji"/>
              </a:rPr>
              <a:t>.</a:t>
            </a:r>
            <a:endParaRPr lang="lt-LT" sz="4400" dirty="0">
              <a:latin typeface="FacebookEmoji"/>
            </a:endParaRPr>
          </a:p>
        </p:txBody>
      </p:sp>
    </p:spTree>
    <p:extLst>
      <p:ext uri="{BB962C8B-B14F-4D97-AF65-F5344CB8AC3E}">
        <p14:creationId xmlns:p14="http://schemas.microsoft.com/office/powerpoint/2010/main" val="15387815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DD2CDBDB-E2E2-4AA4-8937-09197D4C9B7E}"/>
              </a:ext>
            </a:extLst>
          </p:cNvPr>
          <p:cNvSpPr>
            <a:spLocks noGrp="1"/>
          </p:cNvSpPr>
          <p:nvPr>
            <p:ph type="title"/>
          </p:nvPr>
        </p:nvSpPr>
        <p:spPr/>
        <p:txBody>
          <a:bodyPr/>
          <a:lstStyle/>
          <a:p>
            <a:r>
              <a:rPr lang="en-GB" dirty="0" err="1"/>
              <a:t>ŠAltiniai</a:t>
            </a:r>
            <a:r>
              <a:rPr lang="en-GB" dirty="0"/>
              <a:t>:</a:t>
            </a:r>
            <a:endParaRPr lang="lt-LT" dirty="0"/>
          </a:p>
        </p:txBody>
      </p:sp>
      <p:sp>
        <p:nvSpPr>
          <p:cNvPr id="3" name="Turinio vietos rezervavimo ženklas 2">
            <a:extLst>
              <a:ext uri="{FF2B5EF4-FFF2-40B4-BE49-F238E27FC236}">
                <a16:creationId xmlns:a16="http://schemas.microsoft.com/office/drawing/2014/main" id="{BADE2585-7789-47AB-8760-971DBD20DF0D}"/>
              </a:ext>
            </a:extLst>
          </p:cNvPr>
          <p:cNvSpPr>
            <a:spLocks noGrp="1"/>
          </p:cNvSpPr>
          <p:nvPr>
            <p:ph idx="1"/>
          </p:nvPr>
        </p:nvSpPr>
        <p:spPr>
          <a:xfrm>
            <a:off x="1371599" y="2254103"/>
            <a:ext cx="9486901" cy="4342006"/>
          </a:xfrm>
        </p:spPr>
        <p:txBody>
          <a:bodyPr/>
          <a:lstStyle/>
          <a:p>
            <a:r>
              <a:rPr lang="lt-LT" dirty="0">
                <a:hlinkClick r:id="rId2"/>
              </a:rPr>
              <a:t>https://www.alfa.lt/straipsnis/15250186/vandens-taupymas-ka-daryti</a:t>
            </a:r>
            <a:endParaRPr lang="en-GB" dirty="0"/>
          </a:p>
          <a:p>
            <a:r>
              <a:rPr lang="lt-LT" dirty="0">
                <a:hlinkClick r:id="rId3"/>
              </a:rPr>
              <a:t>https://www.15min.lt/gyvenimas/naujiena/namai/7-paprasti-budai-taupyti-vandeni-1034-635475</a:t>
            </a:r>
            <a:endParaRPr lang="en-GB" dirty="0"/>
          </a:p>
          <a:p>
            <a:r>
              <a:rPr lang="lt-LT" dirty="0">
                <a:hlinkClick r:id="rId4"/>
              </a:rPr>
              <a:t>https://new.abb.com/news/lt/detail/31362/rupestis-del-didejancio-vandens-trukumo</a:t>
            </a:r>
            <a:endParaRPr lang="en-GB" dirty="0"/>
          </a:p>
          <a:p>
            <a:r>
              <a:rPr lang="lt-LT" dirty="0">
                <a:hlinkClick r:id="rId5"/>
              </a:rPr>
              <a:t>https://www.manonamai.lt/lt/butai/g-23294-10-sumanymu-kaip-taupyti-vandeni-namuose</a:t>
            </a:r>
            <a:endParaRPr lang="en-GB" dirty="0"/>
          </a:p>
          <a:p>
            <a:r>
              <a:rPr lang="lt-LT" dirty="0">
                <a:hlinkClick r:id="rId6"/>
              </a:rPr>
              <a:t>https://www.lrt.lt/naujienos/tavo-lrt/15/62233/gelo-vandens-stoka-pasaulyje-prazudo-daugiau-zmoniu-nei-kar</a:t>
            </a:r>
            <a:endParaRPr lang="en-GB" dirty="0"/>
          </a:p>
          <a:p>
            <a:endParaRPr lang="lt-LT" dirty="0"/>
          </a:p>
        </p:txBody>
      </p:sp>
    </p:spTree>
    <p:extLst>
      <p:ext uri="{BB962C8B-B14F-4D97-AF65-F5344CB8AC3E}">
        <p14:creationId xmlns:p14="http://schemas.microsoft.com/office/powerpoint/2010/main" val="1173523549"/>
      </p:ext>
    </p:extLst>
  </p:cSld>
  <p:clrMapOvr>
    <a:masterClrMapping/>
  </p:clrMapOvr>
</p:sld>
</file>

<file path=ppt/theme/theme1.xml><?xml version="1.0" encoding="utf-8"?>
<a:theme xmlns:a="http://schemas.openxmlformats.org/drawingml/2006/main" name="ClassicFrameVTI">
  <a:themeElements>
    <a:clrScheme name="Custom 22">
      <a:dk1>
        <a:sysClr val="windowText" lastClr="000000"/>
      </a:dk1>
      <a:lt1>
        <a:sysClr val="window" lastClr="FFFFFF"/>
      </a:lt1>
      <a:dk2>
        <a:srgbClr val="293737"/>
      </a:dk2>
      <a:lt2>
        <a:srgbClr val="EEF2F0"/>
      </a:lt2>
      <a:accent1>
        <a:srgbClr val="749090"/>
      </a:accent1>
      <a:accent2>
        <a:srgbClr val="A5A5A5"/>
      </a:accent2>
      <a:accent3>
        <a:srgbClr val="91A39B"/>
      </a:accent3>
      <a:accent4>
        <a:srgbClr val="A9A698"/>
      </a:accent4>
      <a:accent5>
        <a:srgbClr val="A2A79A"/>
      </a:accent5>
      <a:accent6>
        <a:srgbClr val="897F65"/>
      </a:accent6>
      <a:hlink>
        <a:srgbClr val="92872F"/>
      </a:hlink>
      <a:folHlink>
        <a:srgbClr val="AB73A9"/>
      </a:folHlink>
    </a:clrScheme>
    <a:fontScheme name="Goudy and Gill Sans">
      <a:majorFont>
        <a:latin typeface="Goudy Old Style"/>
        <a:ea typeface=""/>
        <a:cs typeface=""/>
      </a:majorFont>
      <a:minorFont>
        <a:latin typeface="Gill Sans M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lassicFrameVTI" id="{4FA2A165-EC65-4FB0-B019-8C8876A1D8E3}" vid="{9D78F1F1-8226-42FD-A1A3-975EDF6D60F8}"/>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9A9EFE393EF7A46A9602F2BD384663F" ma:contentTypeVersion="0" ma:contentTypeDescription="Create a new document." ma:contentTypeScope="" ma:versionID="08339159baa26c0677518eb1a71bcb0e">
  <xsd:schema xmlns:xsd="http://www.w3.org/2001/XMLSchema" xmlns:xs="http://www.w3.org/2001/XMLSchema" xmlns:p="http://schemas.microsoft.com/office/2006/metadata/properties" targetNamespace="http://schemas.microsoft.com/office/2006/metadata/properties" ma:root="true" ma:fieldsID="d413257cd9829394d17656a545d5fa4e">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0A842C64-E91A-43F5-B2E6-CD13B3DDE166}"/>
</file>

<file path=customXml/itemProps2.xml><?xml version="1.0" encoding="utf-8"?>
<ds:datastoreItem xmlns:ds="http://schemas.openxmlformats.org/officeDocument/2006/customXml" ds:itemID="{B863D313-6AED-4404-B1FB-4687540633C3}"/>
</file>

<file path=customXml/itemProps3.xml><?xml version="1.0" encoding="utf-8"?>
<ds:datastoreItem xmlns:ds="http://schemas.openxmlformats.org/officeDocument/2006/customXml" ds:itemID="{984C9981-9050-42BF-BBD8-4777A4291C61}"/>
</file>

<file path=docProps/app.xml><?xml version="1.0" encoding="utf-8"?>
<Properties xmlns="http://schemas.openxmlformats.org/officeDocument/2006/extended-properties" xmlns:vt="http://schemas.openxmlformats.org/officeDocument/2006/docPropsVTypes">
  <TotalTime>5</TotalTime>
  <Words>541</Words>
  <Application>Microsoft Office PowerPoint</Application>
  <PresentationFormat>Plačiaekranė</PresentationFormat>
  <Paragraphs>24</Paragraphs>
  <Slides>14</Slides>
  <Notes>0</Notes>
  <HiddenSlides>0</HiddenSlides>
  <MMClips>0</MMClips>
  <ScaleCrop>false</ScaleCrop>
  <HeadingPairs>
    <vt:vector size="6" baseType="variant">
      <vt:variant>
        <vt:lpstr>Naudojami šriftai</vt:lpstr>
      </vt:variant>
      <vt:variant>
        <vt:i4>8</vt:i4>
      </vt:variant>
      <vt:variant>
        <vt:lpstr>Tema</vt:lpstr>
      </vt:variant>
      <vt:variant>
        <vt:i4>1</vt:i4>
      </vt:variant>
      <vt:variant>
        <vt:lpstr>Skaidrių pavadinimai</vt:lpstr>
      </vt:variant>
      <vt:variant>
        <vt:i4>14</vt:i4>
      </vt:variant>
    </vt:vector>
  </HeadingPairs>
  <TitlesOfParts>
    <vt:vector size="23" baseType="lpstr">
      <vt:lpstr>Arial</vt:lpstr>
      <vt:lpstr>Arial Nova Cond Light</vt:lpstr>
      <vt:lpstr>FacebookEmoji</vt:lpstr>
      <vt:lpstr>Gill Sans MT</vt:lpstr>
      <vt:lpstr>Goudy Old Style</vt:lpstr>
      <vt:lpstr>Open Sans</vt:lpstr>
      <vt:lpstr>Source Sans Pro</vt:lpstr>
      <vt:lpstr>VIsion</vt:lpstr>
      <vt:lpstr>ClassicFrameVTI</vt:lpstr>
      <vt:lpstr>Karas dėl vandens</vt:lpstr>
      <vt:lpstr>„PowerPoint“ pateiktis</vt:lpstr>
      <vt:lpstr>„PowerPoint“ pateiktis</vt:lpstr>
      <vt:lpstr>„PowerPoint“ pateiktis</vt:lpstr>
      <vt:lpstr>„PowerPoint“ pateiktis</vt:lpstr>
      <vt:lpstr>„PowerPoint“ pateiktis</vt:lpstr>
      <vt:lpstr>„PowerPoint“ pateiktis</vt:lpstr>
      <vt:lpstr>1. Būdas kaip taupyti vandenį</vt:lpstr>
      <vt:lpstr>2. Būdas kaip taupyti vandenį</vt:lpstr>
      <vt:lpstr>3. Būdas kaip taupyti vandenį</vt:lpstr>
      <vt:lpstr>4. Būdas kaip taupyti vandenį</vt:lpstr>
      <vt:lpstr>5. Būdas kaip taupyti vandenį</vt:lpstr>
      <vt:lpstr>„PowerPoint“ pateiktis</vt:lpstr>
      <vt:lpstr>ŠAltiniai:</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Karas dėl vandens</dc:title>
  <dc:creator>Giedre Simaityte</dc:creator>
  <cp:lastModifiedBy>Giedre Simaityte</cp:lastModifiedBy>
  <cp:revision>2</cp:revision>
  <dcterms:created xsi:type="dcterms:W3CDTF">2020-11-02T11:36:52Z</dcterms:created>
  <dcterms:modified xsi:type="dcterms:W3CDTF">2020-11-09T06:32:12Z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0x01010069A9EFE393EF7A46A9602F2BD384663F</vt:lpwstr>
  </property>
</Properties>
</file>