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Spustelėkite norėdami redaguoti šablono paantraštės stilių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nė nuotrauka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vadinima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a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rtelės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o pavadinimas kortelė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rba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B872E0F-7943-454D-B752-49AAD5CEF3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/>
              <a:t>Mokinių </a:t>
            </a:r>
            <a:r>
              <a:rPr lang="lt-LT" dirty="0" err="1"/>
              <a:t>memų</a:t>
            </a:r>
            <a:r>
              <a:rPr lang="lt-LT" dirty="0"/>
              <a:t> paroda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09E444BE-F5F6-472E-870E-E9A08522D4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lt-LT" sz="4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„Valstybingumo dūzgės“</a:t>
            </a:r>
            <a:endParaRPr lang="lt-LT" sz="4800" b="1" dirty="0"/>
          </a:p>
        </p:txBody>
      </p:sp>
    </p:spTree>
    <p:extLst>
      <p:ext uri="{BB962C8B-B14F-4D97-AF65-F5344CB8AC3E}">
        <p14:creationId xmlns:p14="http://schemas.microsoft.com/office/powerpoint/2010/main" val="905443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vadinimas 6">
            <a:extLst>
              <a:ext uri="{FF2B5EF4-FFF2-40B4-BE49-F238E27FC236}">
                <a16:creationId xmlns:a16="http://schemas.microsoft.com/office/drawing/2014/main" id="{D67CA54C-1583-42FB-BDF5-2AD6A0FFF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Radvilas 5a klasė</a:t>
            </a:r>
          </a:p>
        </p:txBody>
      </p:sp>
      <p:pic>
        <p:nvPicPr>
          <p:cNvPr id="4" name="Turinio vietos rezervavimo ženklas 3">
            <a:extLst>
              <a:ext uri="{FF2B5EF4-FFF2-40B4-BE49-F238E27FC236}">
                <a16:creationId xmlns:a16="http://schemas.microsoft.com/office/drawing/2014/main" id="{1F8AD68F-DE07-4A45-8022-FE5CC1DFDF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/>
        </p:blipFill>
        <p:spPr>
          <a:xfrm>
            <a:off x="5799923" y="691545"/>
            <a:ext cx="4973575" cy="5459044"/>
          </a:xfrm>
          <a:prstGeom prst="rect">
            <a:avLst/>
          </a:prstGeom>
        </p:spPr>
      </p:pic>
      <p:sp>
        <p:nvSpPr>
          <p:cNvPr id="8" name="Teksto vietos rezervavimo ženklas 7">
            <a:extLst>
              <a:ext uri="{FF2B5EF4-FFF2-40B4-BE49-F238E27FC236}">
                <a16:creationId xmlns:a16="http://schemas.microsoft.com/office/drawing/2014/main" id="{60DB0018-A34C-4741-A626-243E831AD5A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16986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034F370-297F-4B17-B21D-AA01DA147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Benas D. 5a klasė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FBB70DF0-23BB-4B72-935A-65B42816B4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23165" y="505691"/>
            <a:ext cx="5846618" cy="5846618"/>
          </a:xfrm>
          <a:prstGeom prst="rect">
            <a:avLst/>
          </a:prstGeo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7B9B6123-75D9-4898-8CF3-18D08ED690B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4710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77987364-7664-406A-BE56-F701D0EFB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Matas 7b klasė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9D100FEB-84DA-448A-9104-7E90CA9FAF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3402" y="967702"/>
            <a:ext cx="6487438" cy="4922596"/>
          </a:xfrm>
          <a:prstGeom prst="rect">
            <a:avLst/>
          </a:prstGeo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818FEB23-776D-434B-A3E8-27AC7E944F5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5267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C2AAB16-051A-4CCD-B31E-B97CBDB43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Matas 7b klasė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8D639A91-FBD9-47AA-AC4D-8FF193B71B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88331" y="803565"/>
            <a:ext cx="6679191" cy="5009392"/>
          </a:xfrm>
          <a:prstGeom prst="rect">
            <a:avLst/>
          </a:prstGeo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B7DBAC32-9123-4C7E-A00A-D6D5146F4F9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6054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1438139-18F0-41D2-9853-5958C926B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Matas 7b klasė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1D995AE3-4D5B-4653-9E40-E9C03C6C1A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7202" y="843477"/>
            <a:ext cx="7064808" cy="5171046"/>
          </a:xfrm>
          <a:prstGeom prst="rect">
            <a:avLst/>
          </a:prstGeo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6B3F9FA9-4CB5-4CF6-BB02-B43E38B24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3060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8C3A6AD-55FA-45AB-A535-888C4A59A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Orestas 8b klasė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BC9ECCED-4820-4EA8-9B44-F02503401A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24494" y="1177636"/>
            <a:ext cx="7326169" cy="4688748"/>
          </a:xfrm>
          <a:prstGeom prst="rect">
            <a:avLst/>
          </a:prstGeo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55856215-249F-4B96-B2D0-5E95CCA12ED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2115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70E4F23-836A-4259-AEF3-F1241D4A4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Danielius 6a klasė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E73C86BE-B9D4-415D-BACE-38163784E2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62720" y="1683096"/>
            <a:ext cx="6125979" cy="3491808"/>
          </a:xfrm>
          <a:prstGeom prst="rect">
            <a:avLst/>
          </a:prstGeo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FE691F5D-3982-4B63-933A-C78770CD8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468332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mtinė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</TotalTime>
  <Words>37</Words>
  <Application>Microsoft Office PowerPoint</Application>
  <PresentationFormat>Plačiaekranė</PresentationFormat>
  <Paragraphs>16</Paragraphs>
  <Slides>8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8</vt:i4>
      </vt:variant>
    </vt:vector>
  </HeadingPairs>
  <TitlesOfParts>
    <vt:vector size="12" baseType="lpstr">
      <vt:lpstr>Arial</vt:lpstr>
      <vt:lpstr>Garamond</vt:lpstr>
      <vt:lpstr>Times New Roman</vt:lpstr>
      <vt:lpstr>Gamtinė</vt:lpstr>
      <vt:lpstr>Mokinių memų paroda</vt:lpstr>
      <vt:lpstr>Radvilas 5a klasė</vt:lpstr>
      <vt:lpstr>Benas D. 5a klasė</vt:lpstr>
      <vt:lpstr>Matas 7b klasė</vt:lpstr>
      <vt:lpstr>Matas 7b klasė</vt:lpstr>
      <vt:lpstr>Matas 7b klasė</vt:lpstr>
      <vt:lpstr>Orestas 8b klasė</vt:lpstr>
      <vt:lpstr>Danielius 6a klasė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Vaida Porutienė</dc:creator>
  <cp:lastModifiedBy>Vaida Porutienė</cp:lastModifiedBy>
  <cp:revision>4</cp:revision>
  <dcterms:created xsi:type="dcterms:W3CDTF">2020-12-26T10:45:54Z</dcterms:created>
  <dcterms:modified xsi:type="dcterms:W3CDTF">2021-01-24T16:06:43Z</dcterms:modified>
</cp:coreProperties>
</file>