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24"/>
  </p:notesMasterIdLst>
  <p:handoutMasterIdLst>
    <p:handoutMasterId r:id="rId25"/>
  </p:handoutMasterIdLst>
  <p:sldIdLst>
    <p:sldId id="282" r:id="rId5"/>
    <p:sldId id="268" r:id="rId6"/>
    <p:sldId id="269" r:id="rId7"/>
    <p:sldId id="270" r:id="rId8"/>
    <p:sldId id="285" r:id="rId9"/>
    <p:sldId id="286" r:id="rId10"/>
    <p:sldId id="288" r:id="rId11"/>
    <p:sldId id="287" r:id="rId12"/>
    <p:sldId id="290" r:id="rId13"/>
    <p:sldId id="289" r:id="rId14"/>
    <p:sldId id="271" r:id="rId15"/>
    <p:sldId id="272" r:id="rId16"/>
    <p:sldId id="273" r:id="rId17"/>
    <p:sldId id="274" r:id="rId18"/>
    <p:sldId id="275" r:id="rId19"/>
    <p:sldId id="280" r:id="rId20"/>
    <p:sldId id="276" r:id="rId21"/>
    <p:sldId id="279" r:id="rId22"/>
    <p:sldId id="278" r:id="rId23"/>
  </p:sldIdLst>
  <p:sldSz cx="12188825" cy="6858000"/>
  <p:notesSz cx="6858000" cy="9144000"/>
  <p:defaultTextStyle>
    <a:defPPr rtl="0"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4005" autoAdjust="0"/>
    <p:restoredTop sz="94599" autoAdjust="0"/>
  </p:normalViewPr>
  <p:slideViewPr>
    <p:cSldViewPr>
      <p:cViewPr varScale="1">
        <p:scale>
          <a:sx n="55" d="100"/>
          <a:sy n="55" d="100"/>
        </p:scale>
        <p:origin x="108" y="978"/>
      </p:cViewPr>
      <p:guideLst>
        <p:guide pos="383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85" d="100"/>
          <a:sy n="85" d="100"/>
        </p:scale>
        <p:origin x="2532" y="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antraštės vietos rezervavimo ženklas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lt-LT" dirty="0"/>
          </a:p>
        </p:txBody>
      </p:sp>
      <p:sp>
        <p:nvSpPr>
          <p:cNvPr id="3" name="2 datos vietos rezervavimo ženklas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EE68B8D5-A97A-4CC2-B8B1-F1F0E0529B60}" type="datetime1">
              <a:rPr lang="lt-LT" smtClean="0"/>
              <a:t>2021-02-03</a:t>
            </a:fld>
            <a:endParaRPr lang="lt-LT" dirty="0"/>
          </a:p>
        </p:txBody>
      </p:sp>
      <p:sp>
        <p:nvSpPr>
          <p:cNvPr id="4" name="3 poraštės vietos rezervavimo ženklas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lt-LT" dirty="0"/>
          </a:p>
        </p:txBody>
      </p:sp>
      <p:sp>
        <p:nvSpPr>
          <p:cNvPr id="5" name="4 skaidrės numerio vietos rezervavimo ženklas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1114579-D02A-4B51-B5DF-8EC449F77AC7}" type="slidenum">
              <a:rPr lang="lt-LT" smtClean="0"/>
              <a:pPr algn="r" rtl="0"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768126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antraštės vietos rezervavimo ženklas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lt-LT" dirty="0"/>
          </a:p>
        </p:txBody>
      </p:sp>
      <p:sp>
        <p:nvSpPr>
          <p:cNvPr id="3" name="2 datos vietos rezervavimo ženklas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02FF18B3-3C0C-4F25-B249-3DBA0AD1E0AC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4" name="3 skaidrės vaizdo vietos rezervavimo ženkla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lt-LT" dirty="0"/>
          </a:p>
        </p:txBody>
      </p:sp>
      <p:sp>
        <p:nvSpPr>
          <p:cNvPr id="5" name="4 pastabų vietos rezervavimo ženkl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lt-LT" dirty="0"/>
              <a:t>Spustelėkite, jei norite redaguoti ruošinio teksto stilius</a:t>
            </a:r>
          </a:p>
          <a:p>
            <a:pPr lvl="1" rtl="0"/>
            <a:r>
              <a:rPr lang="lt-LT" dirty="0"/>
              <a:t>Antras lygis</a:t>
            </a:r>
          </a:p>
          <a:p>
            <a:pPr lvl="2" rtl="0"/>
            <a:r>
              <a:rPr lang="lt-LT" dirty="0"/>
              <a:t>Trečias lygis</a:t>
            </a:r>
          </a:p>
          <a:p>
            <a:pPr lvl="3" rtl="0"/>
            <a:r>
              <a:rPr lang="lt-LT" dirty="0"/>
              <a:t>Ketvirtas lygis</a:t>
            </a:r>
          </a:p>
          <a:p>
            <a:pPr lvl="4" rtl="0"/>
            <a:r>
              <a:rPr lang="lt-LT" dirty="0"/>
              <a:t>Penktas lygis</a:t>
            </a:r>
          </a:p>
        </p:txBody>
      </p:sp>
      <p:sp>
        <p:nvSpPr>
          <p:cNvPr id="6" name="5 poraštės vietos rezervavimo ženklas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lt-LT" dirty="0"/>
          </a:p>
        </p:txBody>
      </p:sp>
      <p:sp>
        <p:nvSpPr>
          <p:cNvPr id="7" name="6 skaidrės numerio vietos rezervavimo ženklas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C6074690-7256-4BB9-AC0F-97AEAE8CDEC2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427426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noProof="0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0"/>
            <a:fld id="{C6074690-7256-4BB9-AC0F-97AEAE8CDEC2}" type="slidenum">
              <a:rPr lang="lt-LT" smtClean="0"/>
              <a:pPr algn="r" rtl="0"/>
              <a:t>1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529905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radinė skaidrė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ctrTitle" hasCustomPrompt="1"/>
          </p:nvPr>
        </p:nvSpPr>
        <p:spPr>
          <a:xfrm>
            <a:off x="1376792" y="1905003"/>
            <a:ext cx="9435241" cy="1625599"/>
          </a:xfrm>
        </p:spPr>
        <p:txBody>
          <a:bodyPr rtlCol="0">
            <a:normAutofit/>
          </a:bodyPr>
          <a:lstStyle>
            <a:lvl1pPr algn="ctr" rtl="0">
              <a:lnSpc>
                <a:spcPct val="90000"/>
              </a:lnSpc>
              <a:defRPr sz="4800">
                <a:solidFill>
                  <a:schemeClr val="tx2"/>
                </a:solidFill>
              </a:defRPr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paantraštė"/>
          <p:cNvSpPr>
            <a:spLocks noGrp="1"/>
          </p:cNvSpPr>
          <p:nvPr>
            <p:ph type="subTitle" idx="1"/>
          </p:nvPr>
        </p:nvSpPr>
        <p:spPr>
          <a:xfrm>
            <a:off x="1382103" y="3657123"/>
            <a:ext cx="9429931" cy="991077"/>
          </a:xfrm>
        </p:spPr>
        <p:txBody>
          <a:bodyPr rtlCol="0">
            <a:normAutofit/>
          </a:bodyPr>
          <a:lstStyle>
            <a:lvl1pPr marL="0" indent="0" algn="ctr" rtl="0">
              <a:spcBef>
                <a:spcPts val="0"/>
              </a:spcBef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lt-LT"/>
              <a:t>Spustelėkite norėdami redaguoti šablono paantraštės stilių</a:t>
            </a:r>
            <a:endParaRPr lang="lt-LT" dirty="0"/>
          </a:p>
        </p:txBody>
      </p:sp>
      <p:sp>
        <p:nvSpPr>
          <p:cNvPr id="5" name="4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lt-LT" dirty="0"/>
          </a:p>
        </p:txBody>
      </p:sp>
      <p:sp>
        <p:nvSpPr>
          <p:cNvPr id="4" name="3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r" rtl="0">
              <a:defRPr>
                <a:solidFill>
                  <a:schemeClr val="tx2"/>
                </a:solidFill>
              </a:defRPr>
            </a:lvl1pPr>
          </a:lstStyle>
          <a:p>
            <a:fld id="{E09DD081-9C1A-4E24-8DC0-27D3566166CE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6" name="5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>
                <a:solidFill>
                  <a:schemeClr val="tx2"/>
                </a:solidFill>
              </a:defRPr>
            </a:lvl1pPr>
          </a:lstStyle>
          <a:p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  <p:grpSp>
        <p:nvGrpSpPr>
          <p:cNvPr id="7" name="6 grupė"/>
          <p:cNvGrpSpPr/>
          <p:nvPr/>
        </p:nvGrpSpPr>
        <p:grpSpPr>
          <a:xfrm>
            <a:off x="1218882" y="1600200"/>
            <a:ext cx="9739746" cy="73152"/>
            <a:chOff x="914400" y="1200150"/>
            <a:chExt cx="7306712" cy="54864"/>
          </a:xfrm>
        </p:grpSpPr>
        <p:sp>
          <p:nvSpPr>
            <p:cNvPr id="8" name="7 ovalas"/>
            <p:cNvSpPr/>
            <p:nvPr/>
          </p:nvSpPr>
          <p:spPr>
            <a:xfrm>
              <a:off x="8166248" y="12001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lt-LT" dirty="0"/>
            </a:p>
          </p:txBody>
        </p:sp>
        <p:sp>
          <p:nvSpPr>
            <p:cNvPr id="9" name="8 ovalas"/>
            <p:cNvSpPr/>
            <p:nvPr/>
          </p:nvSpPr>
          <p:spPr>
            <a:xfrm>
              <a:off x="914400" y="12001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lt-LT" dirty="0"/>
            </a:p>
          </p:txBody>
        </p:sp>
        <p:grpSp>
          <p:nvGrpSpPr>
            <p:cNvPr id="10" name="9 grupė"/>
            <p:cNvGrpSpPr/>
            <p:nvPr/>
          </p:nvGrpSpPr>
          <p:grpSpPr>
            <a:xfrm>
              <a:off x="1036847" y="1207626"/>
              <a:ext cx="7074290" cy="38998"/>
              <a:chOff x="2141408" y="1752956"/>
              <a:chExt cx="7315200" cy="38998"/>
            </a:xfrm>
            <a:solidFill>
              <a:schemeClr val="tx2"/>
            </a:solidFill>
          </p:grpSpPr>
          <p:cxnSp>
            <p:nvCxnSpPr>
              <p:cNvPr id="11" name="10 tiesioji jungtis"/>
              <p:cNvCxnSpPr/>
              <p:nvPr/>
            </p:nvCxnSpPr>
            <p:spPr>
              <a:xfrm>
                <a:off x="2141408" y="1752956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11 tiesioji jungtis"/>
              <p:cNvCxnSpPr/>
              <p:nvPr/>
            </p:nvCxnSpPr>
            <p:spPr>
              <a:xfrm>
                <a:off x="2141408" y="1791954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12 grupė"/>
          <p:cNvGrpSpPr/>
          <p:nvPr/>
        </p:nvGrpSpPr>
        <p:grpSpPr>
          <a:xfrm>
            <a:off x="1218882" y="4851400"/>
            <a:ext cx="9739746" cy="73152"/>
            <a:chOff x="914400" y="3638550"/>
            <a:chExt cx="7306712" cy="54864"/>
          </a:xfrm>
        </p:grpSpPr>
        <p:sp>
          <p:nvSpPr>
            <p:cNvPr id="14" name="13 ovalas"/>
            <p:cNvSpPr/>
            <p:nvPr/>
          </p:nvSpPr>
          <p:spPr>
            <a:xfrm>
              <a:off x="8166248" y="36385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lt-LT" dirty="0"/>
            </a:p>
          </p:txBody>
        </p:sp>
        <p:sp>
          <p:nvSpPr>
            <p:cNvPr id="15" name="14 ovalas"/>
            <p:cNvSpPr/>
            <p:nvPr/>
          </p:nvSpPr>
          <p:spPr>
            <a:xfrm>
              <a:off x="914400" y="3638550"/>
              <a:ext cx="54864" cy="54864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lt-LT" dirty="0"/>
            </a:p>
          </p:txBody>
        </p:sp>
        <p:grpSp>
          <p:nvGrpSpPr>
            <p:cNvPr id="16" name="15 grupė"/>
            <p:cNvGrpSpPr/>
            <p:nvPr/>
          </p:nvGrpSpPr>
          <p:grpSpPr>
            <a:xfrm>
              <a:off x="1036847" y="3646026"/>
              <a:ext cx="7074290" cy="38998"/>
              <a:chOff x="2141408" y="1752956"/>
              <a:chExt cx="7315200" cy="38998"/>
            </a:xfrm>
            <a:solidFill>
              <a:schemeClr val="tx2"/>
            </a:solidFill>
          </p:grpSpPr>
          <p:cxnSp>
            <p:nvCxnSpPr>
              <p:cNvPr id="17" name="16 tiesioji jungtis"/>
              <p:cNvCxnSpPr/>
              <p:nvPr/>
            </p:nvCxnSpPr>
            <p:spPr>
              <a:xfrm>
                <a:off x="2141408" y="1752956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tiesioji jungtis"/>
              <p:cNvCxnSpPr/>
              <p:nvPr/>
            </p:nvCxnSpPr>
            <p:spPr>
              <a:xfrm>
                <a:off x="2141408" y="1791954"/>
                <a:ext cx="7315200" cy="0"/>
              </a:xfrm>
              <a:prstGeom prst="line">
                <a:avLst/>
              </a:prstGeom>
              <a:grpFill/>
              <a:ln w="127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7437643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turinio vietos rezervavimo ženklas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 rtl="0">
              <a:defRPr/>
            </a:lvl1pPr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lt-LT" dirty="0"/>
              <a:t>Spustelėkite, jei norite redaguoti ruošinio teksto stilius</a:t>
            </a:r>
          </a:p>
          <a:p>
            <a:pPr lvl="1" rtl="0"/>
            <a:r>
              <a:rPr lang="lt-LT" dirty="0"/>
              <a:t>Antras lygis</a:t>
            </a:r>
          </a:p>
          <a:p>
            <a:pPr lvl="2" rtl="0"/>
            <a:r>
              <a:rPr lang="lt-LT" dirty="0"/>
              <a:t>Trečias lygis</a:t>
            </a:r>
          </a:p>
          <a:p>
            <a:pPr lvl="3" rtl="0"/>
            <a:r>
              <a:rPr lang="lt-LT" dirty="0"/>
              <a:t>Ketvirtas lygis</a:t>
            </a:r>
          </a:p>
          <a:p>
            <a:pPr lvl="4" rtl="0"/>
            <a:r>
              <a:rPr lang="lt-LT" dirty="0"/>
              <a:t>Penktas lygis</a:t>
            </a:r>
          </a:p>
        </p:txBody>
      </p:sp>
      <p:sp>
        <p:nvSpPr>
          <p:cNvPr id="5" name="4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4" name="3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FBADF8B-6876-4168-8F85-A0BE6E305102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6" name="5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49906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>
          <a:xfrm>
            <a:off x="1422030" y="990599"/>
            <a:ext cx="9344765" cy="2235203"/>
          </a:xfrm>
        </p:spPr>
        <p:txBody>
          <a:bodyPr rtlCol="0" anchor="b">
            <a:normAutofit/>
          </a:bodyPr>
          <a:lstStyle>
            <a:lvl1pPr algn="ctr" rtl="0">
              <a:lnSpc>
                <a:spcPct val="90000"/>
              </a:lnSpc>
              <a:defRPr sz="4800" b="0" cap="none" baseline="0"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teksto vietos rezervavimo ženklas"/>
          <p:cNvSpPr>
            <a:spLocks noGrp="1"/>
          </p:cNvSpPr>
          <p:nvPr>
            <p:ph type="body" idx="1" hasCustomPrompt="1"/>
          </p:nvPr>
        </p:nvSpPr>
        <p:spPr>
          <a:xfrm>
            <a:off x="1422030" y="3733800"/>
            <a:ext cx="9344765" cy="1219200"/>
          </a:xfrm>
        </p:spPr>
        <p:txBody>
          <a:bodyPr rtlCol="0" anchor="t"/>
          <a:lstStyle>
            <a:lvl1pPr marL="0" indent="0" algn="ctr" rtl="0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lt-LT" dirty="0"/>
              <a:t>Spustelėkite, jei norite redaguoti ruošinio teksto stilius</a:t>
            </a:r>
          </a:p>
        </p:txBody>
      </p:sp>
      <p:sp>
        <p:nvSpPr>
          <p:cNvPr id="5" name="4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4" name="3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5D46E37-A136-47F1-980C-4A7CB1DA0B5C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6" name="5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  <p:grpSp>
        <p:nvGrpSpPr>
          <p:cNvPr id="13" name="12 grupė"/>
          <p:cNvGrpSpPr/>
          <p:nvPr/>
        </p:nvGrpSpPr>
        <p:grpSpPr>
          <a:xfrm>
            <a:off x="3273781" y="3475736"/>
            <a:ext cx="5641265" cy="54864"/>
            <a:chOff x="2455975" y="2588441"/>
            <a:chExt cx="4232051" cy="41148"/>
          </a:xfrm>
        </p:grpSpPr>
        <p:sp>
          <p:nvSpPr>
            <p:cNvPr id="14" name="13 ovalas"/>
            <p:cNvSpPr/>
            <p:nvPr/>
          </p:nvSpPr>
          <p:spPr>
            <a:xfrm>
              <a:off x="6642306" y="2588441"/>
              <a:ext cx="45720" cy="41148"/>
            </a:xfrm>
            <a:prstGeom prst="ellipse">
              <a:avLst/>
            </a:prstGeom>
            <a:solidFill>
              <a:schemeClr val="tx1"/>
            </a:solidFill>
            <a:ln w="26425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lt-LT" sz="1800" b="0" i="0" u="none" strike="noStrike" kern="0" cap="none" spc="0" normalizeH="0" baseline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  <p:sp>
          <p:nvSpPr>
            <p:cNvPr id="15" name="14 ovalas"/>
            <p:cNvSpPr/>
            <p:nvPr/>
          </p:nvSpPr>
          <p:spPr>
            <a:xfrm>
              <a:off x="2455975" y="2588441"/>
              <a:ext cx="45720" cy="41148"/>
            </a:xfrm>
            <a:prstGeom prst="ellipse">
              <a:avLst/>
            </a:prstGeom>
            <a:solidFill>
              <a:schemeClr val="tx1"/>
            </a:solidFill>
            <a:ln w="26425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lt-LT" sz="1800" b="0" i="0" u="none" strike="noStrike" kern="0" cap="none" spc="0" normalizeH="0" baseline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  <p:grpSp>
          <p:nvGrpSpPr>
            <p:cNvPr id="16" name="15 grupė"/>
            <p:cNvGrpSpPr/>
            <p:nvPr/>
          </p:nvGrpSpPr>
          <p:grpSpPr>
            <a:xfrm>
              <a:off x="2563229" y="2594391"/>
              <a:ext cx="4023360" cy="29249"/>
              <a:chOff x="2550323" y="3458731"/>
              <a:chExt cx="4023360" cy="38998"/>
            </a:xfrm>
          </p:grpSpPr>
          <p:cxnSp>
            <p:nvCxnSpPr>
              <p:cNvPr id="17" name="16 tiesioji jungtis"/>
              <p:cNvCxnSpPr/>
              <p:nvPr/>
            </p:nvCxnSpPr>
            <p:spPr>
              <a:xfrm>
                <a:off x="2550323" y="3458731"/>
                <a:ext cx="402336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</a:ln>
              <a:effectLst/>
            </p:spPr>
          </p:cxnSp>
          <p:cxnSp>
            <p:nvCxnSpPr>
              <p:cNvPr id="18" name="17 tiesioji jungtis"/>
              <p:cNvCxnSpPr/>
              <p:nvPr/>
            </p:nvCxnSpPr>
            <p:spPr>
              <a:xfrm>
                <a:off x="2550323" y="3497729"/>
                <a:ext cx="4023360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</a:ln>
              <a:effectLst/>
            </p:spPr>
          </p:cxnSp>
        </p:grpSp>
      </p:grpSp>
    </p:spTree>
    <p:extLst>
      <p:ext uri="{BB962C8B-B14F-4D97-AF65-F5344CB8AC3E}">
        <p14:creationId xmlns:p14="http://schemas.microsoft.com/office/powerpoint/2010/main" val="55262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turinio vietos rezervavimo ženklas"/>
          <p:cNvSpPr>
            <a:spLocks noGrp="1"/>
          </p:cNvSpPr>
          <p:nvPr>
            <p:ph sz="half" idx="1" hasCustomPrompt="1"/>
          </p:nvPr>
        </p:nvSpPr>
        <p:spPr>
          <a:xfrm>
            <a:off x="1218883" y="1803400"/>
            <a:ext cx="4773956" cy="4267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/>
            </a:lvl8pPr>
            <a:lvl9pPr algn="l" rtl="0">
              <a:defRPr sz="1800"/>
            </a:lvl9pPr>
          </a:lstStyle>
          <a:p>
            <a:pPr lvl="0" rtl="0"/>
            <a:r>
              <a:rPr lang="lt-LT" dirty="0"/>
              <a:t>Spustelėkite, jei norite redaguoti ruošinio teksto stilius</a:t>
            </a:r>
          </a:p>
          <a:p>
            <a:pPr lvl="1" rtl="0"/>
            <a:r>
              <a:rPr lang="lt-LT" dirty="0"/>
              <a:t>Antras lygis</a:t>
            </a:r>
          </a:p>
          <a:p>
            <a:pPr lvl="2" rtl="0"/>
            <a:r>
              <a:rPr lang="lt-LT" dirty="0"/>
              <a:t>Trečias lygis</a:t>
            </a:r>
          </a:p>
          <a:p>
            <a:pPr lvl="3" rtl="0"/>
            <a:r>
              <a:rPr lang="lt-LT" dirty="0"/>
              <a:t>Ketvirtas lygis</a:t>
            </a:r>
          </a:p>
          <a:p>
            <a:pPr lvl="4" rtl="0"/>
            <a:r>
              <a:rPr lang="lt-LT" dirty="0"/>
              <a:t>Penktas lygis</a:t>
            </a:r>
          </a:p>
        </p:txBody>
      </p:sp>
      <p:sp>
        <p:nvSpPr>
          <p:cNvPr id="4" name="3 turinio vietos rezervavimo ženklas"/>
          <p:cNvSpPr>
            <a:spLocks noGrp="1"/>
          </p:cNvSpPr>
          <p:nvPr>
            <p:ph sz="half" idx="2"/>
          </p:nvPr>
        </p:nvSpPr>
        <p:spPr>
          <a:xfrm>
            <a:off x="6195986" y="1803400"/>
            <a:ext cx="4773956" cy="4267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 baseline="0"/>
            </a:lvl8pPr>
            <a:lvl9pPr algn="l" rtl="0">
              <a:defRPr sz="1800" baseline="0"/>
            </a:lvl9pPr>
          </a:lstStyle>
          <a:p>
            <a:pPr lvl="0" rtl="0"/>
            <a:r>
              <a:rPr lang="lt-LT"/>
              <a:t>Redaguoti šablono teksto stilius</a:t>
            </a:r>
          </a:p>
          <a:p>
            <a:pPr lvl="1" rtl="0"/>
            <a:r>
              <a:rPr lang="lt-LT"/>
              <a:t>Antras lygis</a:t>
            </a:r>
          </a:p>
          <a:p>
            <a:pPr lvl="2" rtl="0"/>
            <a:r>
              <a:rPr lang="lt-LT"/>
              <a:t>Trečias lygis</a:t>
            </a:r>
          </a:p>
          <a:p>
            <a:pPr lvl="3" rtl="0"/>
            <a:r>
              <a:rPr lang="lt-LT"/>
              <a:t>Ketvirtas lygis</a:t>
            </a:r>
          </a:p>
          <a:p>
            <a:pPr lvl="4" rtl="0"/>
            <a:r>
              <a:rPr lang="lt-LT"/>
              <a:t>Penktas lygis</a:t>
            </a:r>
            <a:endParaRPr lang="lt-LT" dirty="0"/>
          </a:p>
        </p:txBody>
      </p:sp>
      <p:sp>
        <p:nvSpPr>
          <p:cNvPr id="6" name="5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5" name="4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1E26F9A-5C4D-4B44-8D90-101CCCF54D9C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7" name="6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86077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a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teksto vietos rezervavimo ženklas"/>
          <p:cNvSpPr>
            <a:spLocks noGrp="1"/>
          </p:cNvSpPr>
          <p:nvPr>
            <p:ph type="body" idx="1"/>
          </p:nvPr>
        </p:nvSpPr>
        <p:spPr>
          <a:xfrm>
            <a:off x="1222945" y="1803400"/>
            <a:ext cx="4769806" cy="711200"/>
          </a:xfrm>
        </p:spPr>
        <p:txBody>
          <a:bodyPr rtlCol="0" anchor="ctr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0"/>
              </a:spcBef>
              <a:buNone/>
              <a:defRPr sz="20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lt-LT"/>
              <a:t>Redaguoti šablono teksto stilius</a:t>
            </a:r>
          </a:p>
        </p:txBody>
      </p:sp>
      <p:sp>
        <p:nvSpPr>
          <p:cNvPr id="4" name="3 turinio vietos rezervavimo ženklas"/>
          <p:cNvSpPr>
            <a:spLocks noGrp="1"/>
          </p:cNvSpPr>
          <p:nvPr>
            <p:ph sz="half" idx="2"/>
          </p:nvPr>
        </p:nvSpPr>
        <p:spPr>
          <a:xfrm>
            <a:off x="1218883" y="2514600"/>
            <a:ext cx="4773956" cy="3556000"/>
          </a:xfrm>
        </p:spPr>
        <p:txBody>
          <a:bodyPr rtlCol="0">
            <a:normAutofit/>
          </a:bodyPr>
          <a:lstStyle>
            <a:lvl1pPr algn="l" rtl="0">
              <a:spcBef>
                <a:spcPts val="1600"/>
              </a:spcBef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lt-LT"/>
              <a:t>Redaguoti šablono teksto stilius</a:t>
            </a:r>
          </a:p>
          <a:p>
            <a:pPr lvl="1" rtl="0"/>
            <a:r>
              <a:rPr lang="lt-LT"/>
              <a:t>Antras lygis</a:t>
            </a:r>
          </a:p>
          <a:p>
            <a:pPr lvl="2" rtl="0"/>
            <a:r>
              <a:rPr lang="lt-LT"/>
              <a:t>Trečias lygis</a:t>
            </a:r>
          </a:p>
          <a:p>
            <a:pPr lvl="3" rtl="0"/>
            <a:r>
              <a:rPr lang="lt-LT"/>
              <a:t>Ketvirtas lygis</a:t>
            </a:r>
          </a:p>
          <a:p>
            <a:pPr lvl="4" rtl="0"/>
            <a:r>
              <a:rPr lang="lt-LT"/>
              <a:t>Penktas lygis</a:t>
            </a:r>
            <a:endParaRPr lang="lt-LT" dirty="0"/>
          </a:p>
        </p:txBody>
      </p:sp>
      <p:sp>
        <p:nvSpPr>
          <p:cNvPr id="5" name="4 teksto vietos rezervavimo ženklas"/>
          <p:cNvSpPr>
            <a:spLocks noGrp="1"/>
          </p:cNvSpPr>
          <p:nvPr>
            <p:ph type="body" sz="quarter" idx="3"/>
          </p:nvPr>
        </p:nvSpPr>
        <p:spPr>
          <a:xfrm>
            <a:off x="6200049" y="1803400"/>
            <a:ext cx="4769806" cy="711200"/>
          </a:xfrm>
        </p:spPr>
        <p:txBody>
          <a:bodyPr rtlCol="0" anchor="ctr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0"/>
              </a:spcBef>
              <a:buNone/>
              <a:defRPr sz="20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lt-LT"/>
              <a:t>Redaguoti šablono teksto stilius</a:t>
            </a:r>
          </a:p>
        </p:txBody>
      </p:sp>
      <p:sp>
        <p:nvSpPr>
          <p:cNvPr id="6" name="5 turinio vietos rezervavimo ženklas"/>
          <p:cNvSpPr>
            <a:spLocks noGrp="1"/>
          </p:cNvSpPr>
          <p:nvPr>
            <p:ph sz="quarter" idx="4"/>
          </p:nvPr>
        </p:nvSpPr>
        <p:spPr>
          <a:xfrm>
            <a:off x="6195986" y="2514600"/>
            <a:ext cx="4773956" cy="3556000"/>
          </a:xfrm>
        </p:spPr>
        <p:txBody>
          <a:bodyPr rtlCol="0">
            <a:normAutofit/>
          </a:bodyPr>
          <a:lstStyle>
            <a:lvl1pPr algn="l" rtl="0">
              <a:spcBef>
                <a:spcPts val="1600"/>
              </a:spcBef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lt-LT"/>
              <a:t>Redaguoti šablono teksto stilius</a:t>
            </a:r>
          </a:p>
          <a:p>
            <a:pPr lvl="1" rtl="0"/>
            <a:r>
              <a:rPr lang="lt-LT"/>
              <a:t>Antras lygis</a:t>
            </a:r>
          </a:p>
          <a:p>
            <a:pPr lvl="2" rtl="0"/>
            <a:r>
              <a:rPr lang="lt-LT"/>
              <a:t>Trečias lygis</a:t>
            </a:r>
          </a:p>
          <a:p>
            <a:pPr lvl="3" rtl="0"/>
            <a:r>
              <a:rPr lang="lt-LT"/>
              <a:t>Ketvirtas lygis</a:t>
            </a:r>
          </a:p>
          <a:p>
            <a:pPr lvl="4" rtl="0"/>
            <a:r>
              <a:rPr lang="lt-LT"/>
              <a:t>Penktas lygis</a:t>
            </a:r>
            <a:endParaRPr lang="lt-LT" dirty="0"/>
          </a:p>
        </p:txBody>
      </p:sp>
      <p:sp>
        <p:nvSpPr>
          <p:cNvPr id="8" name="7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7" name="6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AE53EDB-C6AE-4A8F-85A2-15765302D6AB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9" name="8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74258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4" name="3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3" name="2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DB03F28-138F-4463-BA3C-E5EFEACD92B7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5" name="4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56593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2" name="1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0DE7B5B-766F-4D5F-ABCD-94E929C4B9D3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4" name="3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2128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su antraš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/>
        <p:txBody>
          <a:bodyPr rtlCol="0" anchor="b">
            <a:normAutofit/>
          </a:bodyPr>
          <a:lstStyle>
            <a:lvl1pPr algn="l" rtl="0">
              <a:defRPr sz="3200" b="0"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turinio vietos rezervavimo ženklas"/>
          <p:cNvSpPr>
            <a:spLocks noGrp="1"/>
          </p:cNvSpPr>
          <p:nvPr>
            <p:ph idx="1" hasCustomPrompt="1"/>
          </p:nvPr>
        </p:nvSpPr>
        <p:spPr>
          <a:xfrm>
            <a:off x="1218883" y="1803400"/>
            <a:ext cx="6602281" cy="4267201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 baseline="0"/>
            </a:lvl8pPr>
            <a:lvl9pPr algn="l" rtl="0">
              <a:defRPr sz="1600" baseline="0"/>
            </a:lvl9pPr>
          </a:lstStyle>
          <a:p>
            <a:pPr lvl="0" rtl="0"/>
            <a:r>
              <a:rPr lang="lt-LT" dirty="0"/>
              <a:t>Spustelėkite, jei norite redaguoti ruošinio teksto stilius</a:t>
            </a:r>
          </a:p>
          <a:p>
            <a:pPr lvl="1" rtl="0"/>
            <a:r>
              <a:rPr lang="lt-LT" dirty="0"/>
              <a:t>Antras lygis</a:t>
            </a:r>
          </a:p>
          <a:p>
            <a:pPr lvl="2" rtl="0"/>
            <a:r>
              <a:rPr lang="lt-LT" dirty="0"/>
              <a:t>Trečias lygis</a:t>
            </a:r>
          </a:p>
          <a:p>
            <a:pPr lvl="3" rtl="0"/>
            <a:r>
              <a:rPr lang="lt-LT" dirty="0"/>
              <a:t>Ketvirtas lygis</a:t>
            </a:r>
          </a:p>
          <a:p>
            <a:pPr lvl="4" rtl="0"/>
            <a:r>
              <a:rPr lang="lt-LT" dirty="0"/>
              <a:t>Penktas lygis</a:t>
            </a:r>
          </a:p>
        </p:txBody>
      </p:sp>
      <p:sp>
        <p:nvSpPr>
          <p:cNvPr id="4" name="3 teksto vietos rezervavimo ženklas"/>
          <p:cNvSpPr>
            <a:spLocks noGrp="1"/>
          </p:cNvSpPr>
          <p:nvPr>
            <p:ph type="body" sz="half" idx="2"/>
          </p:nvPr>
        </p:nvSpPr>
        <p:spPr>
          <a:xfrm>
            <a:off x="8125883" y="1803400"/>
            <a:ext cx="2844060" cy="4267201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lt-LT"/>
              <a:t>Redaguoti šablono teksto stilius</a:t>
            </a:r>
          </a:p>
        </p:txBody>
      </p:sp>
      <p:sp>
        <p:nvSpPr>
          <p:cNvPr id="6" name="5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5" name="4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3A24E6D-AA36-4851-8E12-32B09CF0AF6C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7" name="6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85864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su antraš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 hasCustomPrompt="1"/>
          </p:nvPr>
        </p:nvSpPr>
        <p:spPr/>
        <p:txBody>
          <a:bodyPr rtlCol="0" anchor="b">
            <a:normAutofit/>
          </a:bodyPr>
          <a:lstStyle>
            <a:lvl1pPr algn="l" rtl="0">
              <a:defRPr sz="3200" b="0"/>
            </a:lvl1pPr>
          </a:lstStyle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8" name="7 stačiakampis"/>
          <p:cNvSpPr/>
          <p:nvPr/>
        </p:nvSpPr>
        <p:spPr>
          <a:xfrm>
            <a:off x="1218883" y="1803400"/>
            <a:ext cx="6602280" cy="4267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lt-LT" dirty="0"/>
          </a:p>
        </p:txBody>
      </p:sp>
      <p:sp>
        <p:nvSpPr>
          <p:cNvPr id="3" name="2 paveikslėlio vietos rezervavimo ženklas" descr="Tuščias vietos rezervavimo ženklas vaizdui įtraukti. Spustelėkite vietos rezervavimo ženklą ir pasirinkite vaizdą, kurį norite įtraukti."/>
          <p:cNvSpPr>
            <a:spLocks noGrp="1"/>
          </p:cNvSpPr>
          <p:nvPr>
            <p:ph type="pic" idx="1"/>
          </p:nvPr>
        </p:nvSpPr>
        <p:spPr>
          <a:xfrm>
            <a:off x="1338739" y="1925320"/>
            <a:ext cx="6362567" cy="4023360"/>
          </a:xfrm>
          <a:solidFill>
            <a:schemeClr val="bg2"/>
          </a:solidFill>
        </p:spPr>
        <p:txBody>
          <a:bodyPr tIns="914400"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lt-LT"/>
              <a:t>Spustelėkite piktogr. norėdami įtraukti pav.</a:t>
            </a:r>
            <a:endParaRPr lang="lt-LT" dirty="0"/>
          </a:p>
        </p:txBody>
      </p:sp>
      <p:sp>
        <p:nvSpPr>
          <p:cNvPr id="4" name="3 teksto vietos rezervavimo ženklas"/>
          <p:cNvSpPr>
            <a:spLocks noGrp="1"/>
          </p:cNvSpPr>
          <p:nvPr>
            <p:ph type="body" sz="half" idx="2" hasCustomPrompt="1"/>
          </p:nvPr>
        </p:nvSpPr>
        <p:spPr>
          <a:xfrm>
            <a:off x="8125883" y="1803401"/>
            <a:ext cx="2844060" cy="4165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lt-LT" dirty="0"/>
              <a:t>Spustelėkite, jei norite redaguoti ruošinio teksto stilius</a:t>
            </a:r>
          </a:p>
        </p:txBody>
      </p:sp>
      <p:sp>
        <p:nvSpPr>
          <p:cNvPr id="6" name="5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5" name="4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4AAA3B6-41FA-4649-B5AF-086A924D5D62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7" name="6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40505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lt-LT"/>
              <a:t>Spustelėję redag. ruoš. pavad. stilių</a:t>
            </a:r>
            <a:endParaRPr lang="lt-LT" dirty="0"/>
          </a:p>
        </p:txBody>
      </p:sp>
      <p:sp>
        <p:nvSpPr>
          <p:cNvPr id="3" name="2 vertikalaus teksto vietos rezervavimo ženklas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lt-LT"/>
              <a:t>Redaguoti šablono teksto stilius</a:t>
            </a:r>
          </a:p>
          <a:p>
            <a:pPr lvl="1" rtl="0"/>
            <a:r>
              <a:rPr lang="lt-LT"/>
              <a:t>Antras lygis</a:t>
            </a:r>
          </a:p>
          <a:p>
            <a:pPr lvl="2" rtl="0"/>
            <a:r>
              <a:rPr lang="lt-LT"/>
              <a:t>Trečias lygis</a:t>
            </a:r>
          </a:p>
          <a:p>
            <a:pPr lvl="3" rtl="0"/>
            <a:r>
              <a:rPr lang="lt-LT"/>
              <a:t>Ketvirtas lygis</a:t>
            </a:r>
          </a:p>
          <a:p>
            <a:pPr lvl="4" rtl="0"/>
            <a:r>
              <a:rPr lang="lt-LT"/>
              <a:t>Penktas lygis</a:t>
            </a:r>
            <a:endParaRPr lang="lt-LT" dirty="0"/>
          </a:p>
        </p:txBody>
      </p:sp>
      <p:sp>
        <p:nvSpPr>
          <p:cNvPr id="5" name="4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4" name="3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A9DF275-A5DE-4728-9A35-C04CAAB41C22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6" name="5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22322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tikalus pavadinimas"/>
          <p:cNvSpPr>
            <a:spLocks noGrp="1"/>
          </p:cNvSpPr>
          <p:nvPr>
            <p:ph type="title" orient="vert"/>
          </p:nvPr>
        </p:nvSpPr>
        <p:spPr>
          <a:xfrm>
            <a:off x="9834563" y="434975"/>
            <a:ext cx="1168400" cy="5661025"/>
          </a:xfrm>
        </p:spPr>
        <p:txBody>
          <a:bodyPr vert="eaVert" rtlCol="0">
            <a:normAutofit/>
          </a:bodyPr>
          <a:lstStyle>
            <a:lvl1pPr>
              <a:defRPr sz="3100"/>
            </a:lvl1pPr>
          </a:lstStyle>
          <a:p>
            <a:pPr rtl="0"/>
            <a:r>
              <a:rPr lang="lt-LT"/>
              <a:t>Spustelėję redag. ruoš. pavad. stilių</a:t>
            </a:r>
            <a:endParaRPr lang="lt-LT" dirty="0"/>
          </a:p>
        </p:txBody>
      </p:sp>
      <p:sp>
        <p:nvSpPr>
          <p:cNvPr id="3" name="2 vertikalaus teksto vietos rezervavimo ženklas"/>
          <p:cNvSpPr>
            <a:spLocks noGrp="1"/>
          </p:cNvSpPr>
          <p:nvPr>
            <p:ph type="body" orient="vert" idx="1"/>
          </p:nvPr>
        </p:nvSpPr>
        <p:spPr>
          <a:xfrm>
            <a:off x="1217613" y="434975"/>
            <a:ext cx="8413750" cy="5661025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lt-LT"/>
              <a:t>Redaguoti šablono teksto stilius</a:t>
            </a:r>
          </a:p>
          <a:p>
            <a:pPr lvl="1" rtl="0"/>
            <a:r>
              <a:rPr lang="lt-LT"/>
              <a:t>Antras lygis</a:t>
            </a:r>
          </a:p>
          <a:p>
            <a:pPr lvl="2" rtl="0"/>
            <a:r>
              <a:rPr lang="lt-LT"/>
              <a:t>Trečias lygis</a:t>
            </a:r>
          </a:p>
          <a:p>
            <a:pPr lvl="3" rtl="0"/>
            <a:r>
              <a:rPr lang="lt-LT"/>
              <a:t>Ketvirtas lygis</a:t>
            </a:r>
          </a:p>
          <a:p>
            <a:pPr lvl="4" rtl="0"/>
            <a:r>
              <a:rPr lang="lt-LT"/>
              <a:t>Penktas lygis</a:t>
            </a:r>
            <a:endParaRPr lang="lt-LT" dirty="0"/>
          </a:p>
        </p:txBody>
      </p:sp>
      <p:sp>
        <p:nvSpPr>
          <p:cNvPr id="5" name="4 poraštės vietos rezervavimo ženklas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lt-LT" dirty="0"/>
          </a:p>
        </p:txBody>
      </p:sp>
      <p:sp>
        <p:nvSpPr>
          <p:cNvPr id="4" name="3 datos vietos rezervavimo ženklas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5CC960B-4E10-44BA-9334-BE6B74584810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6" name="5 skaidrės numerio vietos rezervavimo ženklas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208570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stačiakampis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lt-LT" sz="2400" dirty="0"/>
          </a:p>
        </p:txBody>
      </p:sp>
      <p:sp>
        <p:nvSpPr>
          <p:cNvPr id="8" name="7 suapvalintas stačiakampis"/>
          <p:cNvSpPr/>
          <p:nvPr/>
        </p:nvSpPr>
        <p:spPr>
          <a:xfrm>
            <a:off x="304721" y="301752"/>
            <a:ext cx="11579384" cy="6254496"/>
          </a:xfrm>
          <a:prstGeom prst="roundRect">
            <a:avLst>
              <a:gd name="adj" fmla="val 2341"/>
            </a:avLst>
          </a:prstGeom>
          <a:solidFill>
            <a:srgbClr val="FFFFFF"/>
          </a:solidFill>
          <a:ln>
            <a:noFill/>
          </a:ln>
          <a:effectLst>
            <a:innerShdw blurRad="508000">
              <a:srgbClr val="FFD14B">
                <a:alpha val="69804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lt-LT" dirty="0"/>
          </a:p>
        </p:txBody>
      </p:sp>
      <p:sp>
        <p:nvSpPr>
          <p:cNvPr id="2" name="1 pavadinimo vietos rezervavimo ženklas"/>
          <p:cNvSpPr>
            <a:spLocks noGrp="1"/>
          </p:cNvSpPr>
          <p:nvPr>
            <p:ph type="title"/>
          </p:nvPr>
        </p:nvSpPr>
        <p:spPr>
          <a:xfrm>
            <a:off x="1218883" y="431800"/>
            <a:ext cx="9751060" cy="1168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lt-LT" dirty="0"/>
              <a:t>Spustelėkite, jei norite redaguoti ruošinio pavadinimo stilių</a:t>
            </a:r>
          </a:p>
        </p:txBody>
      </p:sp>
      <p:sp>
        <p:nvSpPr>
          <p:cNvPr id="3" name="2 teksto vietos rezervavimo ženklas"/>
          <p:cNvSpPr>
            <a:spLocks noGrp="1"/>
          </p:cNvSpPr>
          <p:nvPr>
            <p:ph type="body" idx="1"/>
          </p:nvPr>
        </p:nvSpPr>
        <p:spPr>
          <a:xfrm>
            <a:off x="1218883" y="1803400"/>
            <a:ext cx="975106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lt-LT" dirty="0"/>
              <a:t>Spustelėkite, jei norite redaguoti ruošinio teksto stilius</a:t>
            </a:r>
          </a:p>
          <a:p>
            <a:pPr lvl="1" rtl="0"/>
            <a:r>
              <a:rPr lang="lt-LT" dirty="0"/>
              <a:t>Antras lygis</a:t>
            </a:r>
          </a:p>
          <a:p>
            <a:pPr lvl="2" rtl="0"/>
            <a:r>
              <a:rPr lang="lt-LT" dirty="0"/>
              <a:t>Trečias lygis</a:t>
            </a:r>
          </a:p>
          <a:p>
            <a:pPr lvl="3" rtl="0"/>
            <a:r>
              <a:rPr lang="lt-LT" dirty="0"/>
              <a:t>Ketvirtas lygis</a:t>
            </a:r>
          </a:p>
          <a:p>
            <a:pPr lvl="4" rtl="0"/>
            <a:r>
              <a:rPr lang="lt-LT" dirty="0"/>
              <a:t>Penktas lygis</a:t>
            </a:r>
          </a:p>
        </p:txBody>
      </p:sp>
      <p:sp>
        <p:nvSpPr>
          <p:cNvPr id="5" name="4 poraštės vietos rezervavimo ženklas"/>
          <p:cNvSpPr>
            <a:spLocks noGrp="1"/>
          </p:cNvSpPr>
          <p:nvPr>
            <p:ph type="ftr" sz="quarter" idx="3"/>
          </p:nvPr>
        </p:nvSpPr>
        <p:spPr>
          <a:xfrm>
            <a:off x="1218882" y="6172200"/>
            <a:ext cx="741487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lt-LT" dirty="0"/>
          </a:p>
        </p:txBody>
      </p:sp>
      <p:sp>
        <p:nvSpPr>
          <p:cNvPr id="4" name="3 datos vietos rezervavimo ženklas"/>
          <p:cNvSpPr>
            <a:spLocks noGrp="1"/>
          </p:cNvSpPr>
          <p:nvPr>
            <p:ph type="dt" sz="half" idx="2"/>
          </p:nvPr>
        </p:nvSpPr>
        <p:spPr>
          <a:xfrm>
            <a:off x="8836898" y="6172200"/>
            <a:ext cx="1218883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100">
                <a:solidFill>
                  <a:schemeClr val="tx1"/>
                </a:solidFill>
              </a:defRPr>
            </a:lvl1pPr>
          </a:lstStyle>
          <a:p>
            <a:fld id="{E244F5E8-ECD0-4DE2-87DA-F1ED5A4CAB46}" type="datetime1">
              <a:rPr lang="lt-LT" smtClean="0"/>
              <a:pPr/>
              <a:t>2021-02-03</a:t>
            </a:fld>
            <a:endParaRPr lang="lt-LT" dirty="0"/>
          </a:p>
        </p:txBody>
      </p:sp>
      <p:sp>
        <p:nvSpPr>
          <p:cNvPr id="6" name="5 skaidrės numerio vietos rezervavimo ženklas"/>
          <p:cNvSpPr>
            <a:spLocks noGrp="1"/>
          </p:cNvSpPr>
          <p:nvPr>
            <p:ph type="sldNum" sz="quarter" idx="4"/>
          </p:nvPr>
        </p:nvSpPr>
        <p:spPr>
          <a:xfrm>
            <a:off x="10258928" y="6172200"/>
            <a:ext cx="711015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100">
                <a:solidFill>
                  <a:schemeClr val="tx1"/>
                </a:solidFill>
              </a:defRPr>
            </a:lvl1pPr>
          </a:lstStyle>
          <a:p>
            <a:fld id="{DF28FB93-0A08-4E7D-8E63-9EFA29F1E093}" type="slidenum">
              <a:rPr lang="lt-LT" smtClean="0"/>
              <a:pPr/>
              <a:t>‹#›</a:t>
            </a:fld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507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0392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52144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453896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55648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057400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59152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660904" indent="-246888" algn="l" defTabSz="914400" rtl="0" eaLnBrk="1" latinLnBrk="0" hangingPunct="1">
        <a:lnSpc>
          <a:spcPct val="90000"/>
        </a:lnSpc>
        <a:spcBef>
          <a:spcPts val="800"/>
        </a:spcBef>
        <a:buClr>
          <a:schemeClr val="tx1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pavadinimas"/>
          <p:cNvSpPr>
            <a:spLocks noGrp="1"/>
          </p:cNvSpPr>
          <p:nvPr>
            <p:ph type="ctrTitle"/>
          </p:nvPr>
        </p:nvSpPr>
        <p:spPr>
          <a:xfrm>
            <a:off x="1376793" y="1916832"/>
            <a:ext cx="9435241" cy="1625599"/>
          </a:xfrm>
        </p:spPr>
        <p:txBody>
          <a:bodyPr rtlCol="0"/>
          <a:lstStyle/>
          <a:p>
            <a:r>
              <a:rPr lang="ru-RU" dirty="0"/>
              <a:t>Виртуальная выставка</a:t>
            </a:r>
            <a:br>
              <a:rPr lang="ru-RU" dirty="0"/>
            </a:br>
            <a:r>
              <a:rPr lang="ru-RU" dirty="0"/>
              <a:t> букв русского алфавита</a:t>
            </a:r>
            <a:endParaRPr lang="lt-LT" dirty="0"/>
          </a:p>
        </p:txBody>
      </p:sp>
      <p:sp>
        <p:nvSpPr>
          <p:cNvPr id="3" name="2 paantraštė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r>
              <a:rPr lang="lt-LT" dirty="0"/>
              <a:t>6a klasės virtuali rusiškų raidžių paroda</a:t>
            </a:r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29645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197868" y="3372622"/>
            <a:ext cx="4515489" cy="1168400"/>
          </a:xfrm>
        </p:spPr>
        <p:txBody>
          <a:bodyPr>
            <a:normAutofit/>
          </a:bodyPr>
          <a:lstStyle/>
          <a:p>
            <a:r>
              <a:rPr lang="lt-LT" sz="6000" dirty="0"/>
              <a:t>Kornelijos </a:t>
            </a: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524" y="417197"/>
            <a:ext cx="4143251" cy="5910851"/>
          </a:xfrm>
        </p:spPr>
      </p:pic>
    </p:spTree>
    <p:extLst>
      <p:ext uri="{BB962C8B-B14F-4D97-AF65-F5344CB8AC3E}">
        <p14:creationId xmlns:p14="http://schemas.microsoft.com/office/powerpoint/2010/main" val="56829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269876" y="2296943"/>
            <a:ext cx="4731513" cy="1168400"/>
          </a:xfrm>
        </p:spPr>
        <p:txBody>
          <a:bodyPr>
            <a:normAutofit/>
          </a:bodyPr>
          <a:lstStyle/>
          <a:p>
            <a:r>
              <a:rPr lang="lt-LT" sz="6000" dirty="0" err="1"/>
              <a:t>Alono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7652" y="431800"/>
            <a:ext cx="4101533" cy="5968256"/>
          </a:xfrm>
        </p:spPr>
      </p:pic>
    </p:spTree>
    <p:extLst>
      <p:ext uri="{BB962C8B-B14F-4D97-AF65-F5344CB8AC3E}">
        <p14:creationId xmlns:p14="http://schemas.microsoft.com/office/powerpoint/2010/main" val="229415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3396952" y="3717032"/>
            <a:ext cx="2808312" cy="1168400"/>
          </a:xfrm>
        </p:spPr>
        <p:txBody>
          <a:bodyPr>
            <a:normAutofit/>
          </a:bodyPr>
          <a:lstStyle/>
          <a:p>
            <a:r>
              <a:rPr lang="lt-LT" sz="6000" dirty="0"/>
              <a:t>Luko</a:t>
            </a: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564" y="594293"/>
            <a:ext cx="3800506" cy="5661747"/>
          </a:xfrm>
        </p:spPr>
      </p:pic>
    </p:spTree>
    <p:extLst>
      <p:ext uri="{BB962C8B-B14F-4D97-AF65-F5344CB8AC3E}">
        <p14:creationId xmlns:p14="http://schemas.microsoft.com/office/powerpoint/2010/main" val="361523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33C6E3C-4E92-44E8-8DB9-210833AC6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788" y="2636912"/>
            <a:ext cx="3867417" cy="1168400"/>
          </a:xfrm>
        </p:spPr>
        <p:txBody>
          <a:bodyPr>
            <a:normAutofit/>
          </a:bodyPr>
          <a:lstStyle/>
          <a:p>
            <a:r>
              <a:rPr lang="lt-LT" sz="6000" dirty="0"/>
              <a:t>Danieliaus </a:t>
            </a:r>
          </a:p>
        </p:txBody>
      </p:sp>
      <p:pic>
        <p:nvPicPr>
          <p:cNvPr id="5" name="Turinio vietos rezervavimo ženklas 4" descr="Paveikslėlis, kuriame yra žinutė, piešinys&#10;&#10;Automatiškai sugeneruotas aprašymas">
            <a:extLst>
              <a:ext uri="{FF2B5EF4-FFF2-40B4-BE49-F238E27FC236}">
                <a16:creationId xmlns:a16="http://schemas.microsoft.com/office/drawing/2014/main" id="{D5663BA5-4B22-4527-8363-E7B0911ED1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" t="1687" r="9825"/>
          <a:stretch/>
        </p:blipFill>
        <p:spPr>
          <a:xfrm>
            <a:off x="4798268" y="1556792"/>
            <a:ext cx="6624737" cy="4195192"/>
          </a:xfrm>
        </p:spPr>
      </p:pic>
    </p:spTree>
    <p:extLst>
      <p:ext uri="{BB962C8B-B14F-4D97-AF65-F5344CB8AC3E}">
        <p14:creationId xmlns:p14="http://schemas.microsoft.com/office/powerpoint/2010/main" val="236207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9D60FD1-4F38-4BA0-9AB5-2E8C609C2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36" y="2780928"/>
            <a:ext cx="3219345" cy="1168400"/>
          </a:xfrm>
        </p:spPr>
        <p:txBody>
          <a:bodyPr>
            <a:normAutofit/>
          </a:bodyPr>
          <a:lstStyle/>
          <a:p>
            <a:r>
              <a:rPr lang="lt-LT" sz="6000" dirty="0"/>
              <a:t>Adrianos </a:t>
            </a:r>
          </a:p>
        </p:txBody>
      </p:sp>
      <p:pic>
        <p:nvPicPr>
          <p:cNvPr id="5" name="Turinio vietos rezervavimo ženkla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0F1EE913-FB2B-44A8-B3C1-81D52CB7D8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38" r="7836" b="7813"/>
          <a:stretch/>
        </p:blipFill>
        <p:spPr>
          <a:xfrm rot="16200000">
            <a:off x="6187797" y="204197"/>
            <a:ext cx="4012406" cy="6791464"/>
          </a:xfrm>
        </p:spPr>
      </p:pic>
    </p:spTree>
    <p:extLst>
      <p:ext uri="{BB962C8B-B14F-4D97-AF65-F5344CB8AC3E}">
        <p14:creationId xmlns:p14="http://schemas.microsoft.com/office/powerpoint/2010/main" val="93222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11926763-4E5E-4C47-AB6E-36D244EEA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820" y="2636912"/>
            <a:ext cx="3507377" cy="1168400"/>
          </a:xfrm>
        </p:spPr>
        <p:txBody>
          <a:bodyPr>
            <a:normAutofit/>
          </a:bodyPr>
          <a:lstStyle/>
          <a:p>
            <a:r>
              <a:rPr lang="lt-LT" sz="6000" dirty="0"/>
              <a:t>Gabrielės</a:t>
            </a:r>
          </a:p>
        </p:txBody>
      </p:sp>
      <p:pic>
        <p:nvPicPr>
          <p:cNvPr id="5" name="Turinio vietos rezervavimo ženklas 4" descr="Paveikslėlis, kuriame yra žinutė, rašymo lenta, audinys&#10;&#10;Automatiškai sugeneruotas aprašymas">
            <a:extLst>
              <a:ext uri="{FF2B5EF4-FFF2-40B4-BE49-F238E27FC236}">
                <a16:creationId xmlns:a16="http://schemas.microsoft.com/office/drawing/2014/main" id="{5018EAFF-0D56-4DA2-9641-B13DEAFDE5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31668" y="-56728"/>
            <a:ext cx="5360640" cy="7147520"/>
          </a:xfrm>
        </p:spPr>
      </p:pic>
    </p:spTree>
    <p:extLst>
      <p:ext uri="{BB962C8B-B14F-4D97-AF65-F5344CB8AC3E}">
        <p14:creationId xmlns:p14="http://schemas.microsoft.com/office/powerpoint/2010/main" val="220629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6952D331-42FC-423F-B892-0ACCE425B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9876" y="2492896"/>
            <a:ext cx="3723401" cy="1168400"/>
          </a:xfrm>
        </p:spPr>
        <p:txBody>
          <a:bodyPr>
            <a:normAutofit/>
          </a:bodyPr>
          <a:lstStyle/>
          <a:p>
            <a:r>
              <a:rPr lang="lt-LT" sz="6000" dirty="0"/>
              <a:t>Karinos </a:t>
            </a:r>
          </a:p>
        </p:txBody>
      </p:sp>
      <p:pic>
        <p:nvPicPr>
          <p:cNvPr id="5" name="Turinio vietos rezervavimo ženkla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246604E3-ACCC-48EF-82A6-3D79F4B41E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1" t="2658" r="7251"/>
          <a:stretch/>
        </p:blipFill>
        <p:spPr>
          <a:xfrm>
            <a:off x="7030516" y="467246"/>
            <a:ext cx="3816424" cy="5793413"/>
          </a:xfrm>
        </p:spPr>
      </p:pic>
    </p:spTree>
    <p:extLst>
      <p:ext uri="{BB962C8B-B14F-4D97-AF65-F5344CB8AC3E}">
        <p14:creationId xmlns:p14="http://schemas.microsoft.com/office/powerpoint/2010/main" val="170933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EDE05A7C-8AC2-4280-A020-DE9E743D8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1924" y="2823544"/>
            <a:ext cx="5595609" cy="1168400"/>
          </a:xfrm>
        </p:spPr>
        <p:txBody>
          <a:bodyPr>
            <a:normAutofit/>
          </a:bodyPr>
          <a:lstStyle/>
          <a:p>
            <a:r>
              <a:rPr lang="lt-LT" sz="6000" dirty="0"/>
              <a:t>Dangio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9022BA72-7DF4-4A48-91AE-D54806DF88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70"/>
          <a:stretch/>
        </p:blipFill>
        <p:spPr>
          <a:xfrm>
            <a:off x="8254652" y="672880"/>
            <a:ext cx="3029698" cy="5469728"/>
          </a:xfrm>
        </p:spPr>
      </p:pic>
    </p:spTree>
    <p:extLst>
      <p:ext uri="{BB962C8B-B14F-4D97-AF65-F5344CB8AC3E}">
        <p14:creationId xmlns:p14="http://schemas.microsoft.com/office/powerpoint/2010/main" val="282443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3007850E-A1B7-4EAD-9A4D-E02B11E70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1844" y="2826798"/>
            <a:ext cx="3651393" cy="1168400"/>
          </a:xfrm>
        </p:spPr>
        <p:txBody>
          <a:bodyPr>
            <a:normAutofit/>
          </a:bodyPr>
          <a:lstStyle/>
          <a:p>
            <a:r>
              <a:rPr lang="lt-LT" sz="6000" dirty="0" err="1" smtClean="0"/>
              <a:t>Ronald</a:t>
            </a:r>
            <a:r>
              <a:rPr lang="ru-RU" sz="6000" dirty="0"/>
              <a:t>о</a:t>
            </a:r>
            <a:endParaRPr lang="lt-LT" sz="6000" dirty="0"/>
          </a:p>
        </p:txBody>
      </p:sp>
      <p:pic>
        <p:nvPicPr>
          <p:cNvPr id="5" name="Turinio vietos rezervavimo ženklas 4" descr="Paveikslėlis, kuriame yra žinutė&#10;&#10;Automatiškai sugeneruotas aprašymas">
            <a:extLst>
              <a:ext uri="{FF2B5EF4-FFF2-40B4-BE49-F238E27FC236}">
                <a16:creationId xmlns:a16="http://schemas.microsoft.com/office/drawing/2014/main" id="{CF72771F-21C0-4A19-BB34-0987BB0CBB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26" r="4001" b="45329"/>
          <a:stretch/>
        </p:blipFill>
        <p:spPr>
          <a:xfrm>
            <a:off x="5133682" y="620688"/>
            <a:ext cx="6474485" cy="5580620"/>
          </a:xfrm>
        </p:spPr>
      </p:pic>
    </p:spTree>
    <p:extLst>
      <p:ext uri="{BB962C8B-B14F-4D97-AF65-F5344CB8AC3E}">
        <p14:creationId xmlns:p14="http://schemas.microsoft.com/office/powerpoint/2010/main" val="197156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37828" y="2998180"/>
            <a:ext cx="3507377" cy="1168400"/>
          </a:xfrm>
        </p:spPr>
        <p:txBody>
          <a:bodyPr>
            <a:normAutofit/>
          </a:bodyPr>
          <a:lstStyle/>
          <a:p>
            <a:r>
              <a:rPr lang="lt-LT" sz="6000" dirty="0"/>
              <a:t>Deivido</a:t>
            </a: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822" y="980728"/>
            <a:ext cx="6450250" cy="5203304"/>
          </a:xfrm>
        </p:spPr>
      </p:pic>
    </p:spTree>
    <p:extLst>
      <p:ext uri="{BB962C8B-B14F-4D97-AF65-F5344CB8AC3E}">
        <p14:creationId xmlns:p14="http://schemas.microsoft.com/office/powerpoint/2010/main" val="249833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341884" y="2795724"/>
            <a:ext cx="4515489" cy="1168400"/>
          </a:xfrm>
        </p:spPr>
        <p:txBody>
          <a:bodyPr>
            <a:normAutofit/>
          </a:bodyPr>
          <a:lstStyle/>
          <a:p>
            <a:r>
              <a:rPr lang="lt-LT" sz="6000" dirty="0"/>
              <a:t>Godos</a:t>
            </a: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083" y="431800"/>
            <a:ext cx="4338125" cy="5896248"/>
          </a:xfrm>
        </p:spPr>
      </p:pic>
    </p:spTree>
    <p:extLst>
      <p:ext uri="{BB962C8B-B14F-4D97-AF65-F5344CB8AC3E}">
        <p14:creationId xmlns:p14="http://schemas.microsoft.com/office/powerpoint/2010/main" val="416237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981844" y="2492896"/>
            <a:ext cx="4227457" cy="1168400"/>
          </a:xfrm>
        </p:spPr>
        <p:txBody>
          <a:bodyPr>
            <a:normAutofit/>
          </a:bodyPr>
          <a:lstStyle/>
          <a:p>
            <a:r>
              <a:rPr lang="lt-LT" sz="6000" dirty="0"/>
              <a:t>Margaritos</a:t>
            </a: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607" y="620688"/>
            <a:ext cx="5325563" cy="5635352"/>
          </a:xfrm>
        </p:spPr>
      </p:pic>
    </p:spTree>
    <p:extLst>
      <p:ext uri="{BB962C8B-B14F-4D97-AF65-F5344CB8AC3E}">
        <p14:creationId xmlns:p14="http://schemas.microsoft.com/office/powerpoint/2010/main" val="122995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909836" y="2420888"/>
            <a:ext cx="5019545" cy="1168400"/>
          </a:xfrm>
        </p:spPr>
        <p:txBody>
          <a:bodyPr>
            <a:normAutofit/>
          </a:bodyPr>
          <a:lstStyle/>
          <a:p>
            <a:r>
              <a:rPr lang="lt-LT" sz="6000" dirty="0" err="1"/>
              <a:t>Nykantės</a:t>
            </a:r>
            <a:endParaRPr lang="lt-LT" sz="60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23827" y="1168831"/>
            <a:ext cx="5896248" cy="4422186"/>
          </a:xfrm>
        </p:spPr>
      </p:pic>
    </p:spTree>
    <p:extLst>
      <p:ext uri="{BB962C8B-B14F-4D97-AF65-F5344CB8AC3E}">
        <p14:creationId xmlns:p14="http://schemas.microsoft.com/office/powerpoint/2010/main" val="81301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621804" y="2852936"/>
            <a:ext cx="2571273" cy="1168400"/>
          </a:xfrm>
        </p:spPr>
        <p:txBody>
          <a:bodyPr>
            <a:normAutofit/>
          </a:bodyPr>
          <a:lstStyle/>
          <a:p>
            <a:r>
              <a:rPr lang="lt-LT" sz="6000" dirty="0"/>
              <a:t>Rusnės</a:t>
            </a: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353" y="431800"/>
            <a:ext cx="7669643" cy="5752232"/>
          </a:xfrm>
        </p:spPr>
      </p:pic>
    </p:spTree>
    <p:extLst>
      <p:ext uri="{BB962C8B-B14F-4D97-AF65-F5344CB8AC3E}">
        <p14:creationId xmlns:p14="http://schemas.microsoft.com/office/powerpoint/2010/main" val="845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197868" y="2708920"/>
            <a:ext cx="4155449" cy="1168400"/>
          </a:xfrm>
        </p:spPr>
        <p:txBody>
          <a:bodyPr>
            <a:normAutofit/>
          </a:bodyPr>
          <a:lstStyle/>
          <a:p>
            <a:r>
              <a:rPr lang="lt-LT" sz="6000" dirty="0"/>
              <a:t>Evaldo</a:t>
            </a: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191" y="836712"/>
            <a:ext cx="4120111" cy="5491336"/>
          </a:xfrm>
        </p:spPr>
      </p:pic>
    </p:spTree>
    <p:extLst>
      <p:ext uri="{BB962C8B-B14F-4D97-AF65-F5344CB8AC3E}">
        <p14:creationId xmlns:p14="http://schemas.microsoft.com/office/powerpoint/2010/main" val="337043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1053852" y="2852936"/>
            <a:ext cx="4227457" cy="1168400"/>
          </a:xfrm>
        </p:spPr>
        <p:txBody>
          <a:bodyPr>
            <a:normAutofit/>
          </a:bodyPr>
          <a:lstStyle/>
          <a:p>
            <a:r>
              <a:rPr lang="lt-LT" sz="6000" dirty="0"/>
              <a:t>Tito</a:t>
            </a:r>
            <a:endParaRPr lang="lt-LT" sz="11500" dirty="0"/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3" y="548680"/>
            <a:ext cx="5504124" cy="5563344"/>
          </a:xfrm>
        </p:spPr>
      </p:pic>
    </p:spTree>
    <p:extLst>
      <p:ext uri="{BB962C8B-B14F-4D97-AF65-F5344CB8AC3E}">
        <p14:creationId xmlns:p14="http://schemas.microsoft.com/office/powerpoint/2010/main" val="198310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549796" y="2852936"/>
            <a:ext cx="3888432" cy="1168400"/>
          </a:xfrm>
        </p:spPr>
        <p:txBody>
          <a:bodyPr>
            <a:normAutofit/>
          </a:bodyPr>
          <a:lstStyle/>
          <a:p>
            <a:r>
              <a:rPr lang="lt-LT" sz="6000" dirty="0"/>
              <a:t>Ivonos</a:t>
            </a:r>
          </a:p>
        </p:txBody>
      </p:sp>
      <p:pic>
        <p:nvPicPr>
          <p:cNvPr id="5" name="Turinio vietos rezervavimo ženklas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25" r="7851" b="31721"/>
          <a:stretch/>
        </p:blipFill>
        <p:spPr>
          <a:xfrm rot="16200000">
            <a:off x="5689060" y="89938"/>
            <a:ext cx="5343192" cy="6404693"/>
          </a:xfrm>
        </p:spPr>
      </p:pic>
    </p:spTree>
    <p:extLst>
      <p:ext uri="{BB962C8B-B14F-4D97-AF65-F5344CB8AC3E}">
        <p14:creationId xmlns:p14="http://schemas.microsoft.com/office/powerpoint/2010/main" val="42482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37828" y="3068960"/>
            <a:ext cx="2795817" cy="1168400"/>
          </a:xfrm>
        </p:spPr>
        <p:txBody>
          <a:bodyPr>
            <a:normAutofit/>
          </a:bodyPr>
          <a:lstStyle/>
          <a:p>
            <a:r>
              <a:rPr lang="lt-LT" sz="6000" dirty="0"/>
              <a:t>Vėjo</a:t>
            </a: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79"/>
          <a:stretch/>
        </p:blipFill>
        <p:spPr>
          <a:xfrm>
            <a:off x="4285088" y="548680"/>
            <a:ext cx="7417429" cy="5635352"/>
          </a:xfrm>
        </p:spPr>
      </p:pic>
    </p:spTree>
    <p:extLst>
      <p:ext uri="{BB962C8B-B14F-4D97-AF65-F5344CB8AC3E}">
        <p14:creationId xmlns:p14="http://schemas.microsoft.com/office/powerpoint/2010/main" val="216165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lasikinis knygos 16 x 9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50000"/>
              </a:schemeClr>
            </a:gs>
            <a:gs pos="6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/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533593_TF02801059" id="{CBED8FA8-F55B-440A-A1C4-32C9C18C7014}" vid="{9D76900C-412E-4358-9B25-FD766FD9D8B7}"/>
    </a:ext>
  </a:extLst>
</a:theme>
</file>

<file path=ppt/theme/theme2.xml><?xml version="1.0" encoding="utf-8"?>
<a:theme xmlns:a="http://schemas.openxmlformats.org/drawingml/2006/main" name="„Office“ tema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„Office“ tema">
  <a:themeElements>
    <a:clrScheme name="BooksClassic_16x9">
      <a:dk1>
        <a:srgbClr val="6A3A20"/>
      </a:dk1>
      <a:lt1>
        <a:sysClr val="window" lastClr="FFFFFF"/>
      </a:lt1>
      <a:dk2>
        <a:srgbClr val="000000"/>
      </a:dk2>
      <a:lt2>
        <a:srgbClr val="FFEDB9"/>
      </a:lt2>
      <a:accent1>
        <a:srgbClr val="6A3A20"/>
      </a:accent1>
      <a:accent2>
        <a:srgbClr val="B4914C"/>
      </a:accent2>
      <a:accent3>
        <a:srgbClr val="610606"/>
      </a:accent3>
      <a:accent4>
        <a:srgbClr val="2B3742"/>
      </a:accent4>
      <a:accent5>
        <a:srgbClr val="787A41"/>
      </a:accent5>
      <a:accent6>
        <a:srgbClr val="B95E14"/>
      </a:accent6>
      <a:hlink>
        <a:srgbClr val="2B3742"/>
      </a:hlink>
      <a:folHlink>
        <a:srgbClr val="C1A56D"/>
      </a:folHlink>
    </a:clrScheme>
    <a:fontScheme name="Constantia">
      <a:maj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1360476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TP102801058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706496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ED80E12-3BE9-4746-820E-FFB249F467F2}">
  <ds:schemaRefs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4873beb7-5857-4685-be1f-d57550cc96c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3ED4759-CFDD-43F0-817C-11D9197192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D003AC8-209A-4321-A17C-1B7A2064339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Klasikinė knygos mokomoji pateiktis (plačiaekranė)</Template>
  <TotalTime>108</TotalTime>
  <Words>28</Words>
  <Application>Microsoft Office PowerPoint</Application>
  <PresentationFormat>Pasirinktinai</PresentationFormat>
  <Paragraphs>21</Paragraphs>
  <Slides>19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2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19</vt:i4>
      </vt:variant>
    </vt:vector>
  </HeadingPairs>
  <TitlesOfParts>
    <vt:vector size="22" baseType="lpstr">
      <vt:lpstr>Arial</vt:lpstr>
      <vt:lpstr>Constantia</vt:lpstr>
      <vt:lpstr>Klasikinis knygos 16 x 9</vt:lpstr>
      <vt:lpstr>Виртуальная выставка  букв русского алфавита</vt:lpstr>
      <vt:lpstr>Kornelijos </vt:lpstr>
      <vt:lpstr>Alono</vt:lpstr>
      <vt:lpstr>Luko</vt:lpstr>
      <vt:lpstr>Danieliaus </vt:lpstr>
      <vt:lpstr>Adrianos </vt:lpstr>
      <vt:lpstr>Gabrielės</vt:lpstr>
      <vt:lpstr>Karinos </vt:lpstr>
      <vt:lpstr>Dangio</vt:lpstr>
      <vt:lpstr>Ronaldо</vt:lpstr>
      <vt:lpstr>Deivido</vt:lpstr>
      <vt:lpstr>Godos</vt:lpstr>
      <vt:lpstr>Margaritos</vt:lpstr>
      <vt:lpstr>Nykantės</vt:lpstr>
      <vt:lpstr>Rusnės</vt:lpstr>
      <vt:lpstr>Evaldo</vt:lpstr>
      <vt:lpstr>Tito</vt:lpstr>
      <vt:lpstr>Ivonos</vt:lpstr>
      <vt:lpstr>Vėjo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Pradinis maketas</dc:title>
  <dc:creator>„Windows“ vartotojas</dc:creator>
  <cp:lastModifiedBy>„Windows“ vartotojas</cp:lastModifiedBy>
  <cp:revision>25</cp:revision>
  <dcterms:created xsi:type="dcterms:W3CDTF">2021-01-24T19:04:21Z</dcterms:created>
  <dcterms:modified xsi:type="dcterms:W3CDTF">2021-02-03T06:56:07Z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