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27"/>
  </p:notesMasterIdLst>
  <p:handoutMasterIdLst>
    <p:handoutMasterId r:id="rId28"/>
  </p:handoutMasterIdLst>
  <p:sldIdLst>
    <p:sldId id="267" r:id="rId5"/>
    <p:sldId id="269" r:id="rId6"/>
    <p:sldId id="283" r:id="rId7"/>
    <p:sldId id="268" r:id="rId8"/>
    <p:sldId id="285" r:id="rId9"/>
    <p:sldId id="286" r:id="rId10"/>
    <p:sldId id="270" r:id="rId11"/>
    <p:sldId id="271" r:id="rId12"/>
    <p:sldId id="284" r:id="rId13"/>
    <p:sldId id="272" r:id="rId14"/>
    <p:sldId id="273" r:id="rId15"/>
    <p:sldId id="274" r:id="rId16"/>
    <p:sldId id="282" r:id="rId17"/>
    <p:sldId id="275" r:id="rId18"/>
    <p:sldId id="276" r:id="rId19"/>
    <p:sldId id="277" r:id="rId20"/>
    <p:sldId id="278" r:id="rId21"/>
    <p:sldId id="279" r:id="rId22"/>
    <p:sldId id="280" r:id="rId23"/>
    <p:sldId id="287" r:id="rId24"/>
    <p:sldId id="281" r:id="rId25"/>
    <p:sldId id="288" r:id="rId26"/>
  </p:sldIdLst>
  <p:sldSz cx="12188825" cy="6858000"/>
  <p:notesSz cx="6858000" cy="9144000"/>
  <p:defaultTextStyle>
    <a:defPPr rtl="0"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599" autoAdjust="0"/>
  </p:normalViewPr>
  <p:slideViewPr>
    <p:cSldViewPr>
      <p:cViewPr varScale="1">
        <p:scale>
          <a:sx n="80" d="100"/>
          <a:sy n="80" d="100"/>
        </p:scale>
        <p:origin x="126" y="438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2532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traštės vietos rezervavimo ženklas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EE68B8D5-A97A-4CC2-B8B1-F1F0E0529B60}" type="datetime1">
              <a:rPr lang="lt-LT" smtClean="0"/>
              <a:t>2021-02-03</a:t>
            </a:fld>
            <a:endParaRPr lang="lt-LT" dirty="0"/>
          </a:p>
        </p:txBody>
      </p:sp>
      <p:sp>
        <p:nvSpPr>
          <p:cNvPr id="4" name="3 poraštės vietos rezervavimo ženklas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5" name="4 skaidrės numerio vietos rezervavimo ženklas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1114579-D02A-4B51-B5DF-8EC449F77AC7}" type="slidenum">
              <a:rPr lang="lt-LT" smtClean="0"/>
              <a:pPr algn="r" rtl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traštės vietos rezervavimo ženklas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02FF18B3-3C0C-4F25-B249-3DBA0AD1E0A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4" name="3 skaidrės vaizdo vietos rezervavimo ženkla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lt-LT" dirty="0"/>
          </a:p>
        </p:txBody>
      </p:sp>
      <p:sp>
        <p:nvSpPr>
          <p:cNvPr id="5" name="4 pastabų vietos rezervavimo ženkl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C6074690-7256-4BB9-AC0F-97AEAE8CDEC2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noProof="0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C6074690-7256-4BB9-AC0F-97AEAE8CDEC2}" type="slidenum">
              <a:rPr lang="lt-LT" smtClean="0"/>
              <a:pPr algn="r" rtl="0"/>
              <a:t>1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138903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adinė skaidr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ctrTitle" hasCustomPrompt="1"/>
          </p:nvPr>
        </p:nvSpPr>
        <p:spPr>
          <a:xfrm>
            <a:off x="1376792" y="1905003"/>
            <a:ext cx="9435241" cy="1625599"/>
          </a:xfrm>
        </p:spPr>
        <p:txBody>
          <a:bodyPr rtlCol="0">
            <a:normAutofit/>
          </a:bodyPr>
          <a:lstStyle>
            <a:lvl1pPr algn="ctr" rtl="0">
              <a:lnSpc>
                <a:spcPct val="90000"/>
              </a:lnSpc>
              <a:defRPr sz="4800">
                <a:solidFill>
                  <a:schemeClr val="tx2"/>
                </a:solidFill>
              </a:defRPr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paantraštė"/>
          <p:cNvSpPr>
            <a:spLocks noGrp="1"/>
          </p:cNvSpPr>
          <p:nvPr>
            <p:ph type="subTitle" idx="1"/>
          </p:nvPr>
        </p:nvSpPr>
        <p:spPr>
          <a:xfrm>
            <a:off x="1382103" y="3657123"/>
            <a:ext cx="9429931" cy="991077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lt-LT" smtClean="0"/>
              <a:t>Spustelėkite norėdami redaguoti šablono paantraštės stilių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E09DD081-9C1A-4E24-8DC0-27D3566166CE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  <p:grpSp>
        <p:nvGrpSpPr>
          <p:cNvPr id="7" name="6 grupė"/>
          <p:cNvGrpSpPr/>
          <p:nvPr/>
        </p:nvGrpSpPr>
        <p:grpSpPr>
          <a:xfrm>
            <a:off x="1218882" y="1600200"/>
            <a:ext cx="9739746" cy="73152"/>
            <a:chOff x="914400" y="1200150"/>
            <a:chExt cx="7306712" cy="54864"/>
          </a:xfrm>
        </p:grpSpPr>
        <p:sp>
          <p:nvSpPr>
            <p:cNvPr id="8" name="7 ovalas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sp>
          <p:nvSpPr>
            <p:cNvPr id="9" name="8 ovalas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grpSp>
          <p:nvGrpSpPr>
            <p:cNvPr id="10" name="9 grupė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10 tiesioji jungtis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11 tiesioji jungtis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12 grupė"/>
          <p:cNvGrpSpPr/>
          <p:nvPr/>
        </p:nvGrpSpPr>
        <p:grpSpPr>
          <a:xfrm>
            <a:off x="1218882" y="4851400"/>
            <a:ext cx="9739746" cy="73152"/>
            <a:chOff x="914400" y="3638550"/>
            <a:chExt cx="7306712" cy="54864"/>
          </a:xfrm>
        </p:grpSpPr>
        <p:sp>
          <p:nvSpPr>
            <p:cNvPr id="14" name="13 ovalas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sp>
          <p:nvSpPr>
            <p:cNvPr id="15" name="14 ovalas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grpSp>
          <p:nvGrpSpPr>
            <p:cNvPr id="16" name="15 grupė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16 tiesioji jungtis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tiesioji jungtis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BADF8B-6876-4168-8F85-A0BE6E30510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>
          <a:xfrm>
            <a:off x="1422030" y="990599"/>
            <a:ext cx="9344765" cy="2235203"/>
          </a:xfrm>
        </p:spPr>
        <p:txBody>
          <a:bodyPr rtlCol="0" anchor="b">
            <a:normAutofit/>
          </a:bodyPr>
          <a:lstStyle>
            <a:lvl1pPr algn="ctr" rtl="0">
              <a:lnSpc>
                <a:spcPct val="90000"/>
              </a:lnSpc>
              <a:defRPr sz="4800" b="0" cap="none" baseline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 hasCustomPrompt="1"/>
          </p:nvPr>
        </p:nvSpPr>
        <p:spPr>
          <a:xfrm>
            <a:off x="1422030" y="3733800"/>
            <a:ext cx="9344765" cy="1219200"/>
          </a:xfrm>
        </p:spPr>
        <p:txBody>
          <a:bodyPr rtlCol="0" anchor="t"/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5D46E37-A136-47F1-980C-4A7CB1DA0B5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  <p:grpSp>
        <p:nvGrpSpPr>
          <p:cNvPr id="13" name="12 grupė"/>
          <p:cNvGrpSpPr/>
          <p:nvPr/>
        </p:nvGrpSpPr>
        <p:grpSpPr>
          <a:xfrm>
            <a:off x="3273781" y="3475736"/>
            <a:ext cx="5641265" cy="54864"/>
            <a:chOff x="2455975" y="2588441"/>
            <a:chExt cx="4232051" cy="41148"/>
          </a:xfrm>
        </p:grpSpPr>
        <p:sp>
          <p:nvSpPr>
            <p:cNvPr id="14" name="13 ovalas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5" name="14 ovalas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16" name="15 grupė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16 tiesioji jungtis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17 tiesioji jungtis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sz="half" idx="1" hasCustomPrompt="1"/>
          </p:nvPr>
        </p:nvSpPr>
        <p:spPr>
          <a:xfrm>
            <a:off x="1218883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4" name="3 turinio vietos rezervavimo ženklas"/>
          <p:cNvSpPr>
            <a:spLocks noGrp="1"/>
          </p:cNvSpPr>
          <p:nvPr>
            <p:ph sz="half" idx="2"/>
          </p:nvPr>
        </p:nvSpPr>
        <p:spPr>
          <a:xfrm>
            <a:off x="6195986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 baseline="0"/>
            </a:lvl8pPr>
            <a:lvl9pPr algn="l" rtl="0">
              <a:defRPr sz="1800" baseline="0"/>
            </a:lvl9pPr>
          </a:lstStyle>
          <a:p>
            <a:pPr lvl="0" rtl="0"/>
            <a:r>
              <a:rPr lang="lt-LT" smtClean="0"/>
              <a:t>Redaguoti šablono teksto stilius</a:t>
            </a:r>
          </a:p>
          <a:p>
            <a:pPr lvl="1" rtl="0"/>
            <a:r>
              <a:rPr lang="lt-LT" smtClean="0"/>
              <a:t>Antras lygis</a:t>
            </a:r>
          </a:p>
          <a:p>
            <a:pPr lvl="2" rtl="0"/>
            <a:r>
              <a:rPr lang="lt-LT" smtClean="0"/>
              <a:t>Trečias lygis</a:t>
            </a:r>
          </a:p>
          <a:p>
            <a:pPr lvl="3" rtl="0"/>
            <a:r>
              <a:rPr lang="lt-LT" smtClean="0"/>
              <a:t>Ketvirtas lygis</a:t>
            </a:r>
          </a:p>
          <a:p>
            <a:pPr lvl="4" rtl="0"/>
            <a:r>
              <a:rPr lang="lt-LT" smtClean="0"/>
              <a:t>Penktas lygis</a:t>
            </a:r>
            <a:endParaRPr lang="lt-LT" dirty="0"/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1E26F9A-5C4D-4B44-8D90-101CCCF54D9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a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/>
          </p:nvPr>
        </p:nvSpPr>
        <p:spPr>
          <a:xfrm>
            <a:off x="1222945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lt-LT" smtClean="0"/>
              <a:t>Redaguoti šablono teksto stilius</a:t>
            </a:r>
          </a:p>
        </p:txBody>
      </p:sp>
      <p:sp>
        <p:nvSpPr>
          <p:cNvPr id="4" name="3 turinio vietos rezervavimo ženklas"/>
          <p:cNvSpPr>
            <a:spLocks noGrp="1"/>
          </p:cNvSpPr>
          <p:nvPr>
            <p:ph sz="half" idx="2"/>
          </p:nvPr>
        </p:nvSpPr>
        <p:spPr>
          <a:xfrm>
            <a:off x="1218883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lt-LT" smtClean="0"/>
              <a:t>Redaguoti šablono teksto stilius</a:t>
            </a:r>
          </a:p>
          <a:p>
            <a:pPr lvl="1" rtl="0"/>
            <a:r>
              <a:rPr lang="lt-LT" smtClean="0"/>
              <a:t>Antras lygis</a:t>
            </a:r>
          </a:p>
          <a:p>
            <a:pPr lvl="2" rtl="0"/>
            <a:r>
              <a:rPr lang="lt-LT" smtClean="0"/>
              <a:t>Trečias lygis</a:t>
            </a:r>
          </a:p>
          <a:p>
            <a:pPr lvl="3" rtl="0"/>
            <a:r>
              <a:rPr lang="lt-LT" smtClean="0"/>
              <a:t>Ketvirtas lygis</a:t>
            </a:r>
          </a:p>
          <a:p>
            <a:pPr lvl="4" rtl="0"/>
            <a:r>
              <a:rPr lang="lt-LT" smtClean="0"/>
              <a:t>Penktas lygis</a:t>
            </a:r>
            <a:endParaRPr lang="lt-LT" dirty="0"/>
          </a:p>
        </p:txBody>
      </p:sp>
      <p:sp>
        <p:nvSpPr>
          <p:cNvPr id="5" name="4 teksto vietos rezervavimo ženklas"/>
          <p:cNvSpPr>
            <a:spLocks noGrp="1"/>
          </p:cNvSpPr>
          <p:nvPr>
            <p:ph type="body" sz="quarter" idx="3"/>
          </p:nvPr>
        </p:nvSpPr>
        <p:spPr>
          <a:xfrm>
            <a:off x="6200049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lt-LT" smtClean="0"/>
              <a:t>Redaguoti šablono teksto stilius</a:t>
            </a:r>
          </a:p>
        </p:txBody>
      </p:sp>
      <p:sp>
        <p:nvSpPr>
          <p:cNvPr id="6" name="5 turinio vietos rezervavimo ženklas"/>
          <p:cNvSpPr>
            <a:spLocks noGrp="1"/>
          </p:cNvSpPr>
          <p:nvPr>
            <p:ph sz="quarter" idx="4"/>
          </p:nvPr>
        </p:nvSpPr>
        <p:spPr>
          <a:xfrm>
            <a:off x="6195986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lt-LT" smtClean="0"/>
              <a:t>Redaguoti šablono teksto stilius</a:t>
            </a:r>
          </a:p>
          <a:p>
            <a:pPr lvl="1" rtl="0"/>
            <a:r>
              <a:rPr lang="lt-LT" smtClean="0"/>
              <a:t>Antras lygis</a:t>
            </a:r>
          </a:p>
          <a:p>
            <a:pPr lvl="2" rtl="0"/>
            <a:r>
              <a:rPr lang="lt-LT" smtClean="0"/>
              <a:t>Trečias lygis</a:t>
            </a:r>
          </a:p>
          <a:p>
            <a:pPr lvl="3" rtl="0"/>
            <a:r>
              <a:rPr lang="lt-LT" smtClean="0"/>
              <a:t>Ketvirtas lygis</a:t>
            </a:r>
          </a:p>
          <a:p>
            <a:pPr lvl="4" rtl="0"/>
            <a:r>
              <a:rPr lang="lt-LT" smtClean="0"/>
              <a:t>Penktas lygis</a:t>
            </a:r>
            <a:endParaRPr lang="lt-LT" dirty="0"/>
          </a:p>
        </p:txBody>
      </p:sp>
      <p:sp>
        <p:nvSpPr>
          <p:cNvPr id="8" name="7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7" name="6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E53EDB-C6AE-4A8F-85A2-15765302D6AB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9" name="8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4" name="3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DB03F28-138F-4463-BA3C-E5EFEACD92B7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5" name="4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2" name="1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0DE7B5B-766F-4D5F-ABCD-94E929C4B9D3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4" name="3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idx="1" hasCustomPrompt="1"/>
          </p:nvPr>
        </p:nvSpPr>
        <p:spPr>
          <a:xfrm>
            <a:off x="1218883" y="1803400"/>
            <a:ext cx="6602281" cy="4267201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 baseline="0"/>
            </a:lvl8pPr>
            <a:lvl9pPr algn="l" rtl="0">
              <a:defRPr sz="1600" baseline="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4" name="3 teksto vietos rezervavimo ženklas"/>
          <p:cNvSpPr>
            <a:spLocks noGrp="1"/>
          </p:cNvSpPr>
          <p:nvPr>
            <p:ph type="body" sz="half" idx="2"/>
          </p:nvPr>
        </p:nvSpPr>
        <p:spPr>
          <a:xfrm>
            <a:off x="8125883" y="1803400"/>
            <a:ext cx="2844060" cy="42672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lt-LT" smtClean="0"/>
              <a:t>Redaguoti šablono teksto stilius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3A24E6D-AA36-4851-8E12-32B09CF0AF6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8" name="7 stačiakampis"/>
          <p:cNvSpPr/>
          <p:nvPr/>
        </p:nvSpPr>
        <p:spPr>
          <a:xfrm>
            <a:off x="1218883" y="1803400"/>
            <a:ext cx="660228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lt-LT" dirty="0"/>
          </a:p>
        </p:txBody>
      </p:sp>
      <p:sp>
        <p:nvSpPr>
          <p:cNvPr id="3" name="2 paveikslėlio vietos rezervavimo ženklas" descr="Tuščias vietos rezervavimo ženklas vaizdui įtraukti. Spustelėkite vietos rezervavimo ženklą ir pasirinkite vaizdą, kurį norite įtraukti."/>
          <p:cNvSpPr>
            <a:spLocks noGrp="1"/>
          </p:cNvSpPr>
          <p:nvPr>
            <p:ph type="pic" idx="1"/>
          </p:nvPr>
        </p:nvSpPr>
        <p:spPr>
          <a:xfrm>
            <a:off x="1338739" y="1925320"/>
            <a:ext cx="6362567" cy="402336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lt-LT" smtClean="0"/>
              <a:t>Spustelėkite piktogr. norėdami įtraukti pav.</a:t>
            </a:r>
            <a:endParaRPr lang="lt-LT" dirty="0"/>
          </a:p>
        </p:txBody>
      </p:sp>
      <p:sp>
        <p:nvSpPr>
          <p:cNvPr id="4" name="3 teksto vietos rezervavimo ženklas"/>
          <p:cNvSpPr>
            <a:spLocks noGrp="1"/>
          </p:cNvSpPr>
          <p:nvPr>
            <p:ph type="body" sz="half" idx="2" hasCustomPrompt="1"/>
          </p:nvPr>
        </p:nvSpPr>
        <p:spPr>
          <a:xfrm>
            <a:off x="8125883" y="1803401"/>
            <a:ext cx="2844060" cy="4165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4AAA3B6-41FA-4649-B5AF-086A924D5D6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lt-LT" smtClean="0"/>
              <a:t>Spustelėję redag. ruoš. pavad. stilių</a:t>
            </a:r>
            <a:endParaRPr lang="lt-LT" dirty="0"/>
          </a:p>
        </p:txBody>
      </p:sp>
      <p:sp>
        <p:nvSpPr>
          <p:cNvPr id="3" name="2 vertikalaus teksto vietos rezervavimo ženklas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lt-LT" smtClean="0"/>
              <a:t>Redaguoti šablono teksto stilius</a:t>
            </a:r>
          </a:p>
          <a:p>
            <a:pPr lvl="1" rtl="0"/>
            <a:r>
              <a:rPr lang="lt-LT" smtClean="0"/>
              <a:t>Antras lygis</a:t>
            </a:r>
          </a:p>
          <a:p>
            <a:pPr lvl="2" rtl="0"/>
            <a:r>
              <a:rPr lang="lt-LT" smtClean="0"/>
              <a:t>Trečias lygis</a:t>
            </a:r>
          </a:p>
          <a:p>
            <a:pPr lvl="3" rtl="0"/>
            <a:r>
              <a:rPr lang="lt-LT" smtClean="0"/>
              <a:t>Ketvirtas lygis</a:t>
            </a:r>
          </a:p>
          <a:p>
            <a:pPr lvl="4" rtl="0"/>
            <a:r>
              <a:rPr lang="lt-LT" smtClean="0"/>
              <a:t>Penktas lygis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A9DF275-A5DE-4728-9A35-C04CAAB41C2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tikalus pavadinimas"/>
          <p:cNvSpPr>
            <a:spLocks noGrp="1"/>
          </p:cNvSpPr>
          <p:nvPr>
            <p:ph type="title" orient="vert"/>
          </p:nvPr>
        </p:nvSpPr>
        <p:spPr>
          <a:xfrm>
            <a:off x="9834563" y="434975"/>
            <a:ext cx="1168400" cy="5661025"/>
          </a:xfrm>
        </p:spPr>
        <p:txBody>
          <a:bodyPr vert="eaVert" rtlCol="0">
            <a:normAutofit/>
          </a:bodyPr>
          <a:lstStyle>
            <a:lvl1pPr>
              <a:defRPr sz="3100"/>
            </a:lvl1pPr>
          </a:lstStyle>
          <a:p>
            <a:pPr rtl="0"/>
            <a:r>
              <a:rPr lang="lt-LT" smtClean="0"/>
              <a:t>Spustelėję redag. ruoš. pavad. stilių</a:t>
            </a:r>
            <a:endParaRPr lang="lt-LT" dirty="0"/>
          </a:p>
        </p:txBody>
      </p:sp>
      <p:sp>
        <p:nvSpPr>
          <p:cNvPr id="3" name="2 vertikalaus teksto vietos rezervavimo ženklas"/>
          <p:cNvSpPr>
            <a:spLocks noGrp="1"/>
          </p:cNvSpPr>
          <p:nvPr>
            <p:ph type="body" orient="vert" idx="1"/>
          </p:nvPr>
        </p:nvSpPr>
        <p:spPr>
          <a:xfrm>
            <a:off x="1217613" y="434975"/>
            <a:ext cx="8413750" cy="5661025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lt-LT" smtClean="0"/>
              <a:t>Redaguoti šablono teksto stilius</a:t>
            </a:r>
          </a:p>
          <a:p>
            <a:pPr lvl="1" rtl="0"/>
            <a:r>
              <a:rPr lang="lt-LT" smtClean="0"/>
              <a:t>Antras lygis</a:t>
            </a:r>
          </a:p>
          <a:p>
            <a:pPr lvl="2" rtl="0"/>
            <a:r>
              <a:rPr lang="lt-LT" smtClean="0"/>
              <a:t>Trečias lygis</a:t>
            </a:r>
          </a:p>
          <a:p>
            <a:pPr lvl="3" rtl="0"/>
            <a:r>
              <a:rPr lang="lt-LT" smtClean="0"/>
              <a:t>Ketvirtas lygis</a:t>
            </a:r>
          </a:p>
          <a:p>
            <a:pPr lvl="4" rtl="0"/>
            <a:r>
              <a:rPr lang="lt-LT" smtClean="0"/>
              <a:t>Penktas lygis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5CC960B-4E10-44BA-9334-BE6B74584810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stačiakampis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lt-LT" sz="2400" dirty="0"/>
          </a:p>
        </p:txBody>
      </p:sp>
      <p:sp>
        <p:nvSpPr>
          <p:cNvPr id="8" name="7 suapvalintas stačiakampis"/>
          <p:cNvSpPr/>
          <p:nvPr/>
        </p:nvSpPr>
        <p:spPr>
          <a:xfrm>
            <a:off x="304721" y="301752"/>
            <a:ext cx="11579384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lt-LT" dirty="0"/>
          </a:p>
        </p:txBody>
      </p:sp>
      <p:sp>
        <p:nvSpPr>
          <p:cNvPr id="2" name="1 pavadinimo vietos rezervavimo ženklas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/>
          </p:nvPr>
        </p:nvSpPr>
        <p:spPr>
          <a:xfrm>
            <a:off x="1218883" y="1803400"/>
            <a:ext cx="975106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3"/>
          </p:nvPr>
        </p:nvSpPr>
        <p:spPr>
          <a:xfrm>
            <a:off x="1218882" y="6172200"/>
            <a:ext cx="741487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2"/>
          </p:nvPr>
        </p:nvSpPr>
        <p:spPr>
          <a:xfrm>
            <a:off x="8836898" y="6172200"/>
            <a:ext cx="1218883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</a:defRPr>
            </a:lvl1pPr>
          </a:lstStyle>
          <a:p>
            <a:fld id="{E244F5E8-ECD0-4DE2-87DA-F1ED5A4CAB46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4"/>
          </p:nvPr>
        </p:nvSpPr>
        <p:spPr>
          <a:xfrm>
            <a:off x="10258928" y="6172200"/>
            <a:ext cx="711015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</a:defRPr>
            </a:lvl1pPr>
          </a:lstStyle>
          <a:p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ru-RU" dirty="0" smtClean="0"/>
              <a:t>Виртуальная выставка</a:t>
            </a:r>
            <a:br>
              <a:rPr lang="ru-RU" dirty="0" smtClean="0"/>
            </a:br>
            <a:r>
              <a:rPr lang="ru-RU" dirty="0" smtClean="0"/>
              <a:t> букв русского алфавита</a:t>
            </a:r>
            <a:endParaRPr lang="lt-LT" dirty="0"/>
          </a:p>
        </p:txBody>
      </p:sp>
      <p:sp>
        <p:nvSpPr>
          <p:cNvPr id="3" name="2 paantraštė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r>
              <a:rPr lang="lt-LT" smtClean="0"/>
              <a:t>6b </a:t>
            </a:r>
            <a:r>
              <a:rPr lang="lt-LT" dirty="0"/>
              <a:t>klasės virtuali rusiškų raidžių paroda</a:t>
            </a:r>
          </a:p>
          <a:p>
            <a:pPr rtl="0"/>
            <a:endParaRPr lang="lt-LT" b="1" dirty="0"/>
          </a:p>
        </p:txBody>
      </p:sp>
    </p:spTree>
    <p:extLst>
      <p:ext uri="{BB962C8B-B14F-4D97-AF65-F5344CB8AC3E}">
        <p14:creationId xmlns:p14="http://schemas.microsoft.com/office/powerpoint/2010/main" val="27075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765820" y="2636912"/>
            <a:ext cx="3147337" cy="1168400"/>
          </a:xfrm>
        </p:spPr>
        <p:txBody>
          <a:bodyPr>
            <a:normAutofit/>
          </a:bodyPr>
          <a:lstStyle/>
          <a:p>
            <a:r>
              <a:rPr lang="en-GB" sz="6000" dirty="0" err="1" smtClean="0"/>
              <a:t>Jurgit</a:t>
            </a:r>
            <a:r>
              <a:rPr lang="lt-LT" sz="6000" dirty="0" err="1" smtClean="0"/>
              <a:t>os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548680"/>
            <a:ext cx="8177157" cy="5707360"/>
          </a:xfrm>
        </p:spPr>
      </p:pic>
    </p:spTree>
    <p:extLst>
      <p:ext uri="{BB962C8B-B14F-4D97-AF65-F5344CB8AC3E}">
        <p14:creationId xmlns:p14="http://schemas.microsoft.com/office/powerpoint/2010/main" val="379197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909836" y="2759720"/>
            <a:ext cx="5235569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Erikas 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9626"/>
          <a:stretch/>
        </p:blipFill>
        <p:spPr>
          <a:xfrm>
            <a:off x="7170574" y="431800"/>
            <a:ext cx="4324438" cy="5824240"/>
          </a:xfrm>
        </p:spPr>
      </p:pic>
    </p:spTree>
    <p:extLst>
      <p:ext uri="{BB962C8B-B14F-4D97-AF65-F5344CB8AC3E}">
        <p14:creationId xmlns:p14="http://schemas.microsoft.com/office/powerpoint/2010/main" val="127047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3070076" y="3495596"/>
            <a:ext cx="3723401" cy="1168400"/>
          </a:xfrm>
        </p:spPr>
        <p:txBody>
          <a:bodyPr>
            <a:normAutofit/>
          </a:bodyPr>
          <a:lstStyle/>
          <a:p>
            <a:r>
              <a:rPr lang="en-GB" sz="6000" dirty="0" err="1" smtClean="0"/>
              <a:t>Mant</a:t>
            </a:r>
            <a:r>
              <a:rPr lang="lt-LT" sz="6000" dirty="0" smtClean="0"/>
              <a:t>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556" y="474305"/>
            <a:ext cx="4242601" cy="5997759"/>
          </a:xfrm>
        </p:spPr>
      </p:pic>
    </p:spTree>
    <p:extLst>
      <p:ext uri="{BB962C8B-B14F-4D97-AF65-F5344CB8AC3E}">
        <p14:creationId xmlns:p14="http://schemas.microsoft.com/office/powerpoint/2010/main" val="82129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2270879" y="3717032"/>
            <a:ext cx="4875529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Ainio </a:t>
            </a:r>
            <a:endParaRPr lang="lt-LT" sz="6000" dirty="0"/>
          </a:p>
        </p:txBody>
      </p:sp>
      <p:pic>
        <p:nvPicPr>
          <p:cNvPr id="6" name="Turinio vietos rezervavimo ženklas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5062" r="7751" b="971"/>
          <a:stretch/>
        </p:blipFill>
        <p:spPr>
          <a:xfrm>
            <a:off x="7181387" y="476672"/>
            <a:ext cx="4041617" cy="5737944"/>
          </a:xfrm>
        </p:spPr>
      </p:pic>
    </p:spTree>
    <p:extLst>
      <p:ext uri="{BB962C8B-B14F-4D97-AF65-F5344CB8AC3E}">
        <p14:creationId xmlns:p14="http://schemas.microsoft.com/office/powerpoint/2010/main" val="9520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765820" y="2736788"/>
            <a:ext cx="4371473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Patricijos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5" b="3814"/>
          <a:stretch/>
        </p:blipFill>
        <p:spPr>
          <a:xfrm>
            <a:off x="4366220" y="1268760"/>
            <a:ext cx="7344815" cy="4104456"/>
          </a:xfrm>
        </p:spPr>
      </p:pic>
    </p:spTree>
    <p:extLst>
      <p:ext uri="{BB962C8B-B14F-4D97-AF65-F5344CB8AC3E}">
        <p14:creationId xmlns:p14="http://schemas.microsoft.com/office/powerpoint/2010/main" val="184894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2349996" y="3521509"/>
            <a:ext cx="3744417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Šarūnės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45122" y="1394115"/>
            <a:ext cx="5611349" cy="4208512"/>
          </a:xfrm>
        </p:spPr>
      </p:pic>
    </p:spTree>
    <p:extLst>
      <p:ext uri="{BB962C8B-B14F-4D97-AF65-F5344CB8AC3E}">
        <p14:creationId xmlns:p14="http://schemas.microsoft.com/office/powerpoint/2010/main" val="8988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549796" y="3283290"/>
            <a:ext cx="3024336" cy="1168400"/>
          </a:xfrm>
        </p:spPr>
        <p:txBody>
          <a:bodyPr>
            <a:normAutofit/>
          </a:bodyPr>
          <a:lstStyle/>
          <a:p>
            <a:r>
              <a:rPr lang="lt-LT" sz="4400" dirty="0" smtClean="0"/>
              <a:t>Dominykos</a:t>
            </a:r>
            <a:endParaRPr lang="lt-LT" sz="44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795" y="431800"/>
            <a:ext cx="7807377" cy="5752232"/>
          </a:xfrm>
        </p:spPr>
      </p:pic>
    </p:spTree>
    <p:extLst>
      <p:ext uri="{BB962C8B-B14F-4D97-AF65-F5344CB8AC3E}">
        <p14:creationId xmlns:p14="http://schemas.microsoft.com/office/powerpoint/2010/main" val="339701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341884" y="2377976"/>
            <a:ext cx="5019545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Karolinos 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536" y="620688"/>
            <a:ext cx="4388532" cy="5851376"/>
          </a:xfrm>
        </p:spPr>
      </p:pic>
    </p:spTree>
    <p:extLst>
      <p:ext uri="{BB962C8B-B14F-4D97-AF65-F5344CB8AC3E}">
        <p14:creationId xmlns:p14="http://schemas.microsoft.com/office/powerpoint/2010/main" val="74419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845940" y="4653136"/>
            <a:ext cx="4443481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Aurimo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500" y="356306"/>
            <a:ext cx="4793224" cy="5971742"/>
          </a:xfrm>
        </p:spPr>
      </p:pic>
    </p:spTree>
    <p:extLst>
      <p:ext uri="{BB962C8B-B14F-4D97-AF65-F5344CB8AC3E}">
        <p14:creationId xmlns:p14="http://schemas.microsoft.com/office/powerpoint/2010/main" val="176635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765820" y="4653136"/>
            <a:ext cx="3219345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Karolio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018" y="431800"/>
            <a:ext cx="7025718" cy="5968256"/>
          </a:xfrm>
        </p:spPr>
      </p:pic>
    </p:spTree>
    <p:extLst>
      <p:ext uri="{BB962C8B-B14F-4D97-AF65-F5344CB8AC3E}">
        <p14:creationId xmlns:p14="http://schemas.microsoft.com/office/powerpoint/2010/main" val="60659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549797" y="3717032"/>
            <a:ext cx="3888432" cy="1168400"/>
          </a:xfrm>
        </p:spPr>
        <p:txBody>
          <a:bodyPr>
            <a:normAutofit fontScale="90000"/>
          </a:bodyPr>
          <a:lstStyle/>
          <a:p>
            <a:r>
              <a:rPr lang="lt-LT" sz="6000" dirty="0" smtClean="0"/>
              <a:t>Adrianos K.</a:t>
            </a:r>
            <a:endParaRPr lang="lt-LT" sz="6000" dirty="0"/>
          </a:p>
        </p:txBody>
      </p:sp>
      <p:pic>
        <p:nvPicPr>
          <p:cNvPr id="5" name="Turinio vietos rezervavimo ženklas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204" y="764704"/>
            <a:ext cx="7477298" cy="5131296"/>
          </a:xfrm>
        </p:spPr>
      </p:pic>
    </p:spTree>
    <p:extLst>
      <p:ext uri="{BB962C8B-B14F-4D97-AF65-F5344CB8AC3E}">
        <p14:creationId xmlns:p14="http://schemas.microsoft.com/office/powerpoint/2010/main" val="169996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981844" y="2348880"/>
            <a:ext cx="5595609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Evelinos 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645" y="431800"/>
            <a:ext cx="4267409" cy="5896248"/>
          </a:xfrm>
        </p:spPr>
      </p:pic>
    </p:spTree>
    <p:extLst>
      <p:ext uri="{BB962C8B-B14F-4D97-AF65-F5344CB8AC3E}">
        <p14:creationId xmlns:p14="http://schemas.microsoft.com/office/powerpoint/2010/main" val="327144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485900" y="2636912"/>
            <a:ext cx="3744416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Eriko V.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302" y="620688"/>
            <a:ext cx="4629280" cy="5851376"/>
          </a:xfrm>
        </p:spPr>
      </p:pic>
    </p:spTree>
    <p:extLst>
      <p:ext uri="{BB962C8B-B14F-4D97-AF65-F5344CB8AC3E}">
        <p14:creationId xmlns:p14="http://schemas.microsoft.com/office/powerpoint/2010/main" val="360377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693812" y="2699008"/>
            <a:ext cx="4083441" cy="1217815"/>
          </a:xfrm>
        </p:spPr>
        <p:txBody>
          <a:bodyPr>
            <a:normAutofit/>
          </a:bodyPr>
          <a:lstStyle/>
          <a:p>
            <a:r>
              <a:rPr lang="lt-LT" sz="6000" dirty="0" smtClean="0"/>
              <a:t>Barboros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087" y="431800"/>
            <a:ext cx="6354095" cy="5752232"/>
          </a:xfrm>
        </p:spPr>
      </p:pic>
    </p:spTree>
    <p:extLst>
      <p:ext uri="{BB962C8B-B14F-4D97-AF65-F5344CB8AC3E}">
        <p14:creationId xmlns:p14="http://schemas.microsoft.com/office/powerpoint/2010/main" val="381156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549796" y="2496415"/>
            <a:ext cx="2931313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Dovilės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96" y="1016000"/>
            <a:ext cx="7667318" cy="5275312"/>
          </a:xfrm>
        </p:spPr>
      </p:pic>
    </p:spTree>
    <p:extLst>
      <p:ext uri="{BB962C8B-B14F-4D97-AF65-F5344CB8AC3E}">
        <p14:creationId xmlns:p14="http://schemas.microsoft.com/office/powerpoint/2010/main" val="333869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981844" y="2780928"/>
            <a:ext cx="3147337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Antano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252" y="1340768"/>
            <a:ext cx="7010400" cy="4219575"/>
          </a:xfrm>
        </p:spPr>
      </p:pic>
    </p:spTree>
    <p:extLst>
      <p:ext uri="{BB962C8B-B14F-4D97-AF65-F5344CB8AC3E}">
        <p14:creationId xmlns:p14="http://schemas.microsoft.com/office/powerpoint/2010/main" val="288881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765820" y="2545329"/>
            <a:ext cx="3730633" cy="1168400"/>
          </a:xfrm>
        </p:spPr>
        <p:txBody>
          <a:bodyPr>
            <a:normAutofit fontScale="90000"/>
          </a:bodyPr>
          <a:lstStyle/>
          <a:p>
            <a:r>
              <a:rPr lang="lt-LT" sz="6000" dirty="0" err="1"/>
              <a:t>Mkhalalati</a:t>
            </a:r>
            <a:r>
              <a:rPr lang="lt-LT" sz="6000" dirty="0"/>
              <a:t> 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36" y="1196752"/>
            <a:ext cx="6960894" cy="4987280"/>
          </a:xfrm>
        </p:spPr>
      </p:pic>
    </p:spTree>
    <p:extLst>
      <p:ext uri="{BB962C8B-B14F-4D97-AF65-F5344CB8AC3E}">
        <p14:creationId xmlns:p14="http://schemas.microsoft.com/office/powerpoint/2010/main" val="377719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341884" y="2818160"/>
            <a:ext cx="5019545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Granto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713" y="548680"/>
            <a:ext cx="3916676" cy="5707360"/>
          </a:xfrm>
        </p:spPr>
      </p:pic>
    </p:spTree>
    <p:extLst>
      <p:ext uri="{BB962C8B-B14F-4D97-AF65-F5344CB8AC3E}">
        <p14:creationId xmlns:p14="http://schemas.microsoft.com/office/powerpoint/2010/main" val="36567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549796" y="2852936"/>
            <a:ext cx="2811845" cy="1168400"/>
          </a:xfrm>
        </p:spPr>
        <p:txBody>
          <a:bodyPr>
            <a:noAutofit/>
          </a:bodyPr>
          <a:lstStyle/>
          <a:p>
            <a:r>
              <a:rPr lang="lt-LT" sz="6000" dirty="0" err="1" smtClean="0"/>
              <a:t>Evos</a:t>
            </a:r>
            <a:endParaRPr lang="lt-LT" sz="66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6" t="12783" r="9500" b="12968"/>
          <a:stretch/>
        </p:blipFill>
        <p:spPr>
          <a:xfrm>
            <a:off x="4030728" y="1124744"/>
            <a:ext cx="7320268" cy="5112568"/>
          </a:xfrm>
        </p:spPr>
      </p:pic>
    </p:spTree>
    <p:extLst>
      <p:ext uri="{BB962C8B-B14F-4D97-AF65-F5344CB8AC3E}">
        <p14:creationId xmlns:p14="http://schemas.microsoft.com/office/powerpoint/2010/main" val="70154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313430" y="2636912"/>
            <a:ext cx="4731513" cy="1168400"/>
          </a:xfrm>
        </p:spPr>
        <p:txBody>
          <a:bodyPr>
            <a:normAutofit/>
          </a:bodyPr>
          <a:lstStyle/>
          <a:p>
            <a:r>
              <a:rPr lang="lt-LT" sz="6000" dirty="0" smtClean="0"/>
              <a:t>Ernesto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04" y="476672"/>
            <a:ext cx="4045122" cy="5821697"/>
          </a:xfrm>
        </p:spPr>
      </p:pic>
    </p:spTree>
    <p:extLst>
      <p:ext uri="{BB962C8B-B14F-4D97-AF65-F5344CB8AC3E}">
        <p14:creationId xmlns:p14="http://schemas.microsoft.com/office/powerpoint/2010/main" val="28602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557908" y="2636912"/>
            <a:ext cx="3600400" cy="1168400"/>
          </a:xfrm>
        </p:spPr>
        <p:txBody>
          <a:bodyPr>
            <a:noAutofit/>
          </a:bodyPr>
          <a:lstStyle/>
          <a:p>
            <a:r>
              <a:rPr lang="lt-LT" sz="6000" dirty="0" smtClean="0"/>
              <a:t>Justo 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0" r="14991" b="9023"/>
          <a:stretch/>
        </p:blipFill>
        <p:spPr>
          <a:xfrm rot="5400000">
            <a:off x="6252538" y="1388858"/>
            <a:ext cx="5828464" cy="3984476"/>
          </a:xfrm>
        </p:spPr>
      </p:pic>
    </p:spTree>
    <p:extLst>
      <p:ext uri="{BB962C8B-B14F-4D97-AF65-F5344CB8AC3E}">
        <p14:creationId xmlns:p14="http://schemas.microsoft.com/office/powerpoint/2010/main" val="266314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lasikinis knygos 16 x 9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3593_TF02801059" id="{CBED8FA8-F55B-440A-A1C4-32C9C18C7014}" vid="{9D76900C-412E-4358-9B25-FD766FD9D8B7}"/>
    </a:ext>
  </a:extLst>
</a:theme>
</file>

<file path=ppt/theme/theme2.xml><?xml version="1.0" encoding="utf-8"?>
<a:theme xmlns:a="http://schemas.openxmlformats.org/drawingml/2006/main" name="„Office“ tema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„Office“ tema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1360476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706496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ED80E12-3BE9-4746-820E-FFB249F467F2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873beb7-5857-4685-be1f-d57550cc96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3ED4759-CFDD-43F0-817C-11D9197192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003AC8-209A-4321-A17C-1B7A206433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Klasikinė knygos mokomoji pateiktis (plačiaekranė)</Template>
  <TotalTime>105</TotalTime>
  <Words>36</Words>
  <Application>Microsoft Office PowerPoint</Application>
  <PresentationFormat>Pasirinktinai</PresentationFormat>
  <Paragraphs>24</Paragraphs>
  <Slides>22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22</vt:i4>
      </vt:variant>
    </vt:vector>
  </HeadingPairs>
  <TitlesOfParts>
    <vt:vector size="25" baseType="lpstr">
      <vt:lpstr>Arial</vt:lpstr>
      <vt:lpstr>Constantia</vt:lpstr>
      <vt:lpstr>Klasikinis knygos 16 x 9</vt:lpstr>
      <vt:lpstr>Виртуальная выставка  букв русского алфавита</vt:lpstr>
      <vt:lpstr>Jurgitos</vt:lpstr>
      <vt:lpstr>Erikas </vt:lpstr>
      <vt:lpstr>Manto</vt:lpstr>
      <vt:lpstr>Ainio </vt:lpstr>
      <vt:lpstr>Patricijos</vt:lpstr>
      <vt:lpstr>Šarūnės</vt:lpstr>
      <vt:lpstr>Dominykos</vt:lpstr>
      <vt:lpstr>Karolinos </vt:lpstr>
      <vt:lpstr>Aurimo</vt:lpstr>
      <vt:lpstr>Karolio</vt:lpstr>
      <vt:lpstr>Adrianos K.</vt:lpstr>
      <vt:lpstr>Evelinos </vt:lpstr>
      <vt:lpstr>Eriko V.</vt:lpstr>
      <vt:lpstr>Barboros</vt:lpstr>
      <vt:lpstr>Dovilės</vt:lpstr>
      <vt:lpstr>Antano</vt:lpstr>
      <vt:lpstr>Mkhalalati </vt:lpstr>
      <vt:lpstr>Granto</vt:lpstr>
      <vt:lpstr>Evos</vt:lpstr>
      <vt:lpstr>Ernesto</vt:lpstr>
      <vt:lpstr>Justo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Pradinis maketas</dc:title>
  <dc:creator>„Windows“ vartotojas</dc:creator>
  <cp:lastModifiedBy>„Windows“ vartotojas</cp:lastModifiedBy>
  <cp:revision>27</cp:revision>
  <dcterms:created xsi:type="dcterms:W3CDTF">2021-01-24T19:04:21Z</dcterms:created>
  <dcterms:modified xsi:type="dcterms:W3CDTF">2021-02-03T06:54:42Z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