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73" r:id="rId4"/>
    <p:sldId id="274" r:id="rId5"/>
    <p:sldId id="275" r:id="rId6"/>
    <p:sldId id="271" r:id="rId7"/>
    <p:sldId id="279" r:id="rId8"/>
    <p:sldId id="276" r:id="rId9"/>
    <p:sldId id="278" r:id="rId10"/>
    <p:sldId id="272" r:id="rId11"/>
    <p:sldId id="277" r:id="rId12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54" autoAdjust="0"/>
  </p:normalViewPr>
  <p:slideViewPr>
    <p:cSldViewPr snapToGrid="0">
      <p:cViewPr varScale="1">
        <p:scale>
          <a:sx n="68" d="100"/>
          <a:sy n="68" d="100"/>
        </p:scale>
        <p:origin x="7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E3F53B65-6973-4508-9746-341B6D1BC7BA}"/>
    <pc:docChg chg="undo custSel addSld delSld modSld sldOrd modMainMaster">
      <pc:chgData name="Rima Vaitkevičiūtė" userId="04e9b63e-b59b-4018-8cf6-3329f703736f" providerId="ADAL" clId="{E3F53B65-6973-4508-9746-341B6D1BC7BA}" dt="2021-02-17T17:42:31.342" v="1524" actId="20577"/>
      <pc:docMkLst>
        <pc:docMk/>
      </pc:docMkLst>
      <pc:sldChg chg="modSp mod setBg">
        <pc:chgData name="Rima Vaitkevičiūtė" userId="04e9b63e-b59b-4018-8cf6-3329f703736f" providerId="ADAL" clId="{E3F53B65-6973-4508-9746-341B6D1BC7BA}" dt="2021-02-17T17:39:02.223" v="1518" actId="255"/>
        <pc:sldMkLst>
          <pc:docMk/>
          <pc:sldMk cId="2626187701" sldId="256"/>
        </pc:sldMkLst>
        <pc:spChg chg="mod">
          <ac:chgData name="Rima Vaitkevičiūtė" userId="04e9b63e-b59b-4018-8cf6-3329f703736f" providerId="ADAL" clId="{E3F53B65-6973-4508-9746-341B6D1BC7BA}" dt="2021-02-17T17:39:02.223" v="1518" actId="255"/>
          <ac:spMkLst>
            <pc:docMk/>
            <pc:sldMk cId="2626187701" sldId="256"/>
            <ac:spMk id="5" creationId="{1143D128-FDB4-4004-84C3-31A3EE8D1D01}"/>
          </ac:spMkLst>
        </pc:spChg>
      </pc:sldChg>
      <pc:sldChg chg="new del">
        <pc:chgData name="Rima Vaitkevičiūtė" userId="04e9b63e-b59b-4018-8cf6-3329f703736f" providerId="ADAL" clId="{E3F53B65-6973-4508-9746-341B6D1BC7BA}" dt="2021-02-17T15:39:59.227" v="20" actId="2696"/>
        <pc:sldMkLst>
          <pc:docMk/>
          <pc:sldMk cId="1365864270" sldId="257"/>
        </pc:sldMkLst>
      </pc:sldChg>
      <pc:sldChg chg="addSp add del mod setBg">
        <pc:chgData name="Rima Vaitkevičiūtė" userId="04e9b63e-b59b-4018-8cf6-3329f703736f" providerId="ADAL" clId="{E3F53B65-6973-4508-9746-341B6D1BC7BA}" dt="2021-02-17T15:36:31.608" v="5" actId="680"/>
        <pc:sldMkLst>
          <pc:docMk/>
          <pc:sldMk cId="1862788567" sldId="257"/>
        </pc:sldMkLst>
        <pc:spChg chg="add">
          <ac:chgData name="Rima Vaitkevičiūtė" userId="04e9b63e-b59b-4018-8cf6-3329f703736f" providerId="ADAL" clId="{E3F53B65-6973-4508-9746-341B6D1BC7BA}" dt="2021-02-17T15:36:31.577" v="4" actId="478"/>
          <ac:spMkLst>
            <pc:docMk/>
            <pc:sldMk cId="1862788567" sldId="257"/>
            <ac:spMk id="3" creationId="{EE68273B-6497-41EC-B0AF-DD230D327F4B}"/>
          </ac:spMkLst>
        </pc:spChg>
      </pc:sldChg>
      <pc:sldChg chg="new del">
        <pc:chgData name="Rima Vaitkevičiūtė" userId="04e9b63e-b59b-4018-8cf6-3329f703736f" providerId="ADAL" clId="{E3F53B65-6973-4508-9746-341B6D1BC7BA}" dt="2021-02-17T15:40:01.659" v="21" actId="2696"/>
        <pc:sldMkLst>
          <pc:docMk/>
          <pc:sldMk cId="1218532976" sldId="258"/>
        </pc:sldMkLst>
      </pc:sldChg>
      <pc:sldChg chg="new del">
        <pc:chgData name="Rima Vaitkevičiūtė" userId="04e9b63e-b59b-4018-8cf6-3329f703736f" providerId="ADAL" clId="{E3F53B65-6973-4508-9746-341B6D1BC7BA}" dt="2021-02-17T15:38:44.599" v="16" actId="680"/>
        <pc:sldMkLst>
          <pc:docMk/>
          <pc:sldMk cId="3274916175" sldId="258"/>
        </pc:sldMkLst>
      </pc:sldChg>
      <pc:sldChg chg="new del">
        <pc:chgData name="Rima Vaitkevičiūtė" userId="04e9b63e-b59b-4018-8cf6-3329f703736f" providerId="ADAL" clId="{E3F53B65-6973-4508-9746-341B6D1BC7BA}" dt="2021-02-17T15:40:05.462" v="22" actId="2696"/>
        <pc:sldMkLst>
          <pc:docMk/>
          <pc:sldMk cId="2788750585" sldId="259"/>
        </pc:sldMkLst>
      </pc:sldChg>
      <pc:sldChg chg="add del">
        <pc:chgData name="Rima Vaitkevičiūtė" userId="04e9b63e-b59b-4018-8cf6-3329f703736f" providerId="ADAL" clId="{E3F53B65-6973-4508-9746-341B6D1BC7BA}" dt="2021-02-17T15:41:22.347" v="30" actId="2696"/>
        <pc:sldMkLst>
          <pc:docMk/>
          <pc:sldMk cId="3123341372" sldId="260"/>
        </pc:sldMkLst>
      </pc:sldChg>
      <pc:sldChg chg="addSp delSp modSp add del mod setBg">
        <pc:chgData name="Rima Vaitkevičiūtė" userId="04e9b63e-b59b-4018-8cf6-3329f703736f" providerId="ADAL" clId="{E3F53B65-6973-4508-9746-341B6D1BC7BA}" dt="2021-02-17T15:46:39.788" v="59" actId="2696"/>
        <pc:sldMkLst>
          <pc:docMk/>
          <pc:sldMk cId="246593917" sldId="261"/>
        </pc:sldMkLst>
        <pc:spChg chg="add mod">
          <ac:chgData name="Rima Vaitkevičiūtė" userId="04e9b63e-b59b-4018-8cf6-3329f703736f" providerId="ADAL" clId="{E3F53B65-6973-4508-9746-341B6D1BC7BA}" dt="2021-02-17T15:44:36.834" v="54" actId="207"/>
          <ac:spMkLst>
            <pc:docMk/>
            <pc:sldMk cId="246593917" sldId="261"/>
            <ac:spMk id="2" creationId="{9AF93ECD-4FD2-48BB-8708-B467D2482ABB}"/>
          </ac:spMkLst>
        </pc:spChg>
        <pc:spChg chg="del mod">
          <ac:chgData name="Rima Vaitkevičiūtė" userId="04e9b63e-b59b-4018-8cf6-3329f703736f" providerId="ADAL" clId="{E3F53B65-6973-4508-9746-341B6D1BC7BA}" dt="2021-02-17T15:41:03.087" v="26"/>
          <ac:spMkLst>
            <pc:docMk/>
            <pc:sldMk cId="246593917" sldId="261"/>
            <ac:spMk id="5" creationId="{1143D128-FDB4-4004-84C3-31A3EE8D1D01}"/>
          </ac:spMkLst>
        </pc:spChg>
      </pc:sldChg>
      <pc:sldChg chg="addSp delSp modSp add mod ord setBg">
        <pc:chgData name="Rima Vaitkevičiūtė" userId="04e9b63e-b59b-4018-8cf6-3329f703736f" providerId="ADAL" clId="{E3F53B65-6973-4508-9746-341B6D1BC7BA}" dt="2021-02-17T17:39:57.300" v="1521"/>
        <pc:sldMkLst>
          <pc:docMk/>
          <pc:sldMk cId="403915895" sldId="262"/>
        </pc:sldMkLst>
        <pc:spChg chg="add mod">
          <ac:chgData name="Rima Vaitkevičiūtė" userId="04e9b63e-b59b-4018-8cf6-3329f703736f" providerId="ADAL" clId="{E3F53B65-6973-4508-9746-341B6D1BC7BA}" dt="2021-02-17T17:34:27.550" v="1297" actId="1076"/>
          <ac:spMkLst>
            <pc:docMk/>
            <pc:sldMk cId="403915895" sldId="262"/>
            <ac:spMk id="2" creationId="{DB0F643E-34CA-4F67-ACFB-6086205D7055}"/>
          </ac:spMkLst>
        </pc:spChg>
        <pc:spChg chg="add del mod">
          <ac:chgData name="Rima Vaitkevičiūtė" userId="04e9b63e-b59b-4018-8cf6-3329f703736f" providerId="ADAL" clId="{E3F53B65-6973-4508-9746-341B6D1BC7BA}" dt="2021-02-17T17:05:59.511" v="518"/>
          <ac:spMkLst>
            <pc:docMk/>
            <pc:sldMk cId="403915895" sldId="262"/>
            <ac:spMk id="3" creationId="{A5BDDBFF-6EC9-4952-B3FF-92FBDFD2AC5D}"/>
          </ac:spMkLst>
        </pc:spChg>
        <pc:spChg chg="add mod">
          <ac:chgData name="Rima Vaitkevičiūtė" userId="04e9b63e-b59b-4018-8cf6-3329f703736f" providerId="ADAL" clId="{E3F53B65-6973-4508-9746-341B6D1BC7BA}" dt="2021-02-17T17:38:01.506" v="1513" actId="114"/>
          <ac:spMkLst>
            <pc:docMk/>
            <pc:sldMk cId="403915895" sldId="262"/>
            <ac:spMk id="5" creationId="{3F896EF4-852C-4135-8822-7977F5A25933}"/>
          </ac:spMkLst>
        </pc:spChg>
        <pc:spChg chg="add mod">
          <ac:chgData name="Rima Vaitkevičiūtė" userId="04e9b63e-b59b-4018-8cf6-3329f703736f" providerId="ADAL" clId="{E3F53B65-6973-4508-9746-341B6D1BC7BA}" dt="2021-02-17T17:38:25.815" v="1514" actId="1076"/>
          <ac:spMkLst>
            <pc:docMk/>
            <pc:sldMk cId="403915895" sldId="262"/>
            <ac:spMk id="6" creationId="{1EA916D6-0031-4135-B2AB-27F21FF9FFAD}"/>
          </ac:spMkLst>
        </pc:spChg>
        <pc:spChg chg="add del mod">
          <ac:chgData name="Rima Vaitkevičiūtė" userId="04e9b63e-b59b-4018-8cf6-3329f703736f" providerId="ADAL" clId="{E3F53B65-6973-4508-9746-341B6D1BC7BA}" dt="2021-02-17T17:38:26.924" v="1516"/>
          <ac:spMkLst>
            <pc:docMk/>
            <pc:sldMk cId="403915895" sldId="262"/>
            <ac:spMk id="7" creationId="{F907C379-D993-4AE3-A63F-A8473CD31C30}"/>
          </ac:spMkLst>
        </pc:spChg>
        <pc:picChg chg="mod">
          <ac:chgData name="Rima Vaitkevičiūtė" userId="04e9b63e-b59b-4018-8cf6-3329f703736f" providerId="ADAL" clId="{E3F53B65-6973-4508-9746-341B6D1BC7BA}" dt="2021-02-17T17:37:12.951" v="1370" actId="1076"/>
          <ac:picMkLst>
            <pc:docMk/>
            <pc:sldMk cId="403915895" sldId="262"/>
            <ac:picMk id="4" creationId="{92E82F31-C29C-4354-838B-DFF25733B1D6}"/>
          </ac:picMkLst>
        </pc:picChg>
      </pc:sldChg>
      <pc:sldChg chg="add del">
        <pc:chgData name="Rima Vaitkevičiūtė" userId="04e9b63e-b59b-4018-8cf6-3329f703736f" providerId="ADAL" clId="{E3F53B65-6973-4508-9746-341B6D1BC7BA}" dt="2021-02-17T17:06:50.087" v="519" actId="2696"/>
        <pc:sldMkLst>
          <pc:docMk/>
          <pc:sldMk cId="676587736" sldId="263"/>
        </pc:sldMkLst>
      </pc:sldChg>
      <pc:sldChg chg="add del">
        <pc:chgData name="Rima Vaitkevičiūtė" userId="04e9b63e-b59b-4018-8cf6-3329f703736f" providerId="ADAL" clId="{E3F53B65-6973-4508-9746-341B6D1BC7BA}" dt="2021-02-17T17:06:56.611" v="520" actId="2696"/>
        <pc:sldMkLst>
          <pc:docMk/>
          <pc:sldMk cId="3483144310" sldId="264"/>
        </pc:sldMkLst>
      </pc:sldChg>
      <pc:sldChg chg="add del">
        <pc:chgData name="Rima Vaitkevičiūtė" userId="04e9b63e-b59b-4018-8cf6-3329f703736f" providerId="ADAL" clId="{E3F53B65-6973-4508-9746-341B6D1BC7BA}" dt="2021-02-17T17:06:59.364" v="521" actId="2696"/>
        <pc:sldMkLst>
          <pc:docMk/>
          <pc:sldMk cId="270376383" sldId="265"/>
        </pc:sldMkLst>
      </pc:sldChg>
      <pc:sldChg chg="add del">
        <pc:chgData name="Rima Vaitkevičiūtė" userId="04e9b63e-b59b-4018-8cf6-3329f703736f" providerId="ADAL" clId="{E3F53B65-6973-4508-9746-341B6D1BC7BA}" dt="2021-02-17T17:07:03.290" v="522" actId="2696"/>
        <pc:sldMkLst>
          <pc:docMk/>
          <pc:sldMk cId="1771399266" sldId="266"/>
        </pc:sldMkLst>
      </pc:sldChg>
      <pc:sldChg chg="add del">
        <pc:chgData name="Rima Vaitkevičiūtė" userId="04e9b63e-b59b-4018-8cf6-3329f703736f" providerId="ADAL" clId="{E3F53B65-6973-4508-9746-341B6D1BC7BA}" dt="2021-02-17T17:07:06.319" v="523" actId="2696"/>
        <pc:sldMkLst>
          <pc:docMk/>
          <pc:sldMk cId="371886352" sldId="267"/>
        </pc:sldMkLst>
      </pc:sldChg>
      <pc:sldChg chg="add del">
        <pc:chgData name="Rima Vaitkevičiūtė" userId="04e9b63e-b59b-4018-8cf6-3329f703736f" providerId="ADAL" clId="{E3F53B65-6973-4508-9746-341B6D1BC7BA}" dt="2021-02-17T17:07:09.841" v="524" actId="2696"/>
        <pc:sldMkLst>
          <pc:docMk/>
          <pc:sldMk cId="3350263252" sldId="268"/>
        </pc:sldMkLst>
      </pc:sldChg>
      <pc:sldChg chg="add del">
        <pc:chgData name="Rima Vaitkevičiūtė" userId="04e9b63e-b59b-4018-8cf6-3329f703736f" providerId="ADAL" clId="{E3F53B65-6973-4508-9746-341B6D1BC7BA}" dt="2021-02-17T17:39:28.983" v="1519" actId="2696"/>
        <pc:sldMkLst>
          <pc:docMk/>
          <pc:sldMk cId="4250321712" sldId="269"/>
        </pc:sldMkLst>
      </pc:sldChg>
      <pc:sldChg chg="addSp modSp new del mod setBg">
        <pc:chgData name="Rima Vaitkevičiūtė" userId="04e9b63e-b59b-4018-8cf6-3329f703736f" providerId="ADAL" clId="{E3F53B65-6973-4508-9746-341B6D1BC7BA}" dt="2021-02-17T16:18:57.169" v="75" actId="2696"/>
        <pc:sldMkLst>
          <pc:docMk/>
          <pc:sldMk cId="1639311547" sldId="270"/>
        </pc:sldMkLst>
        <pc:picChg chg="add mod modCrop">
          <ac:chgData name="Rima Vaitkevičiūtė" userId="04e9b63e-b59b-4018-8cf6-3329f703736f" providerId="ADAL" clId="{E3F53B65-6973-4508-9746-341B6D1BC7BA}" dt="2021-02-17T15:54:01.699" v="74" actId="18131"/>
          <ac:picMkLst>
            <pc:docMk/>
            <pc:sldMk cId="1639311547" sldId="270"/>
            <ac:picMk id="3" creationId="{883F9649-2260-4E48-BE3D-081F060ECFA2}"/>
          </ac:picMkLst>
        </pc:picChg>
      </pc:sldChg>
      <pc:sldChg chg="addSp modSp new mod setBg">
        <pc:chgData name="Rima Vaitkevičiūtė" userId="04e9b63e-b59b-4018-8cf6-3329f703736f" providerId="ADAL" clId="{E3F53B65-6973-4508-9746-341B6D1BC7BA}" dt="2021-02-17T16:51:08.648" v="349" actId="114"/>
        <pc:sldMkLst>
          <pc:docMk/>
          <pc:sldMk cId="458320385" sldId="271"/>
        </pc:sldMkLst>
        <pc:spChg chg="add mod">
          <ac:chgData name="Rima Vaitkevičiūtė" userId="04e9b63e-b59b-4018-8cf6-3329f703736f" providerId="ADAL" clId="{E3F53B65-6973-4508-9746-341B6D1BC7BA}" dt="2021-02-17T16:51:08.648" v="349" actId="114"/>
          <ac:spMkLst>
            <pc:docMk/>
            <pc:sldMk cId="458320385" sldId="271"/>
            <ac:spMk id="4" creationId="{C4F01449-C45C-4CD7-9FE2-2B7D2BE60318}"/>
          </ac:spMkLst>
        </pc:spChg>
        <pc:picChg chg="add mod">
          <ac:chgData name="Rima Vaitkevičiūtė" userId="04e9b63e-b59b-4018-8cf6-3329f703736f" providerId="ADAL" clId="{E3F53B65-6973-4508-9746-341B6D1BC7BA}" dt="2021-02-17T16:22:01.305" v="102" actId="1076"/>
          <ac:picMkLst>
            <pc:docMk/>
            <pc:sldMk cId="458320385" sldId="271"/>
            <ac:picMk id="3" creationId="{828DE1DD-5D5C-48FA-90F4-BB2B1EA6600D}"/>
          </ac:picMkLst>
        </pc:picChg>
      </pc:sldChg>
      <pc:sldChg chg="addSp modSp add mod ord setBg">
        <pc:chgData name="Rima Vaitkevičiūtė" userId="04e9b63e-b59b-4018-8cf6-3329f703736f" providerId="ADAL" clId="{E3F53B65-6973-4508-9746-341B6D1BC7BA}" dt="2021-02-17T17:42:31.342" v="1524" actId="20577"/>
        <pc:sldMkLst>
          <pc:docMk/>
          <pc:sldMk cId="3308261225" sldId="272"/>
        </pc:sldMkLst>
        <pc:spChg chg="add mod">
          <ac:chgData name="Rima Vaitkevičiūtė" userId="04e9b63e-b59b-4018-8cf6-3329f703736f" providerId="ADAL" clId="{E3F53B65-6973-4508-9746-341B6D1BC7BA}" dt="2021-02-17T17:42:31.342" v="1524" actId="20577"/>
          <ac:spMkLst>
            <pc:docMk/>
            <pc:sldMk cId="3308261225" sldId="272"/>
            <ac:spMk id="4" creationId="{3D973056-BB91-417C-8622-184B69C14CDC}"/>
          </ac:spMkLst>
        </pc:spChg>
        <pc:picChg chg="add mod">
          <ac:chgData name="Rima Vaitkevičiūtė" userId="04e9b63e-b59b-4018-8cf6-3329f703736f" providerId="ADAL" clId="{E3F53B65-6973-4508-9746-341B6D1BC7BA}" dt="2021-02-17T16:44:43.025" v="230" actId="1076"/>
          <ac:picMkLst>
            <pc:docMk/>
            <pc:sldMk cId="3308261225" sldId="272"/>
            <ac:picMk id="3" creationId="{92B58C86-717A-456A-86D8-029CA1F64937}"/>
          </ac:picMkLst>
        </pc:picChg>
      </pc:sldChg>
      <pc:sldChg chg="addSp delSp modSp add mod setBg chgLayout">
        <pc:chgData name="Rima Vaitkevičiūtė" userId="04e9b63e-b59b-4018-8cf6-3329f703736f" providerId="ADAL" clId="{E3F53B65-6973-4508-9746-341B6D1BC7BA}" dt="2021-02-17T16:46:59.284" v="264" actId="1076"/>
        <pc:sldMkLst>
          <pc:docMk/>
          <pc:sldMk cId="316506242" sldId="273"/>
        </pc:sldMkLst>
        <pc:spChg chg="add del mod">
          <ac:chgData name="Rima Vaitkevičiūtė" userId="04e9b63e-b59b-4018-8cf6-3329f703736f" providerId="ADAL" clId="{E3F53B65-6973-4508-9746-341B6D1BC7BA}" dt="2021-02-17T16:45:05.245" v="233"/>
          <ac:spMkLst>
            <pc:docMk/>
            <pc:sldMk cId="316506242" sldId="273"/>
            <ac:spMk id="4" creationId="{21211AA2-A933-4EA7-A8BE-5DFB45F90E71}"/>
          </ac:spMkLst>
        </pc:spChg>
        <pc:spChg chg="add mod">
          <ac:chgData name="Rima Vaitkevičiūtė" userId="04e9b63e-b59b-4018-8cf6-3329f703736f" providerId="ADAL" clId="{E3F53B65-6973-4508-9746-341B6D1BC7BA}" dt="2021-02-17T16:46:59.284" v="264" actId="1076"/>
          <ac:spMkLst>
            <pc:docMk/>
            <pc:sldMk cId="316506242" sldId="273"/>
            <ac:spMk id="5" creationId="{0B950255-C8F1-4334-8ADF-65CF81EF239E}"/>
          </ac:spMkLst>
        </pc:spChg>
        <pc:picChg chg="add mod">
          <ac:chgData name="Rima Vaitkevičiūtė" userId="04e9b63e-b59b-4018-8cf6-3329f703736f" providerId="ADAL" clId="{E3F53B65-6973-4508-9746-341B6D1BC7BA}" dt="2021-02-17T16:30:30.792" v="146" actId="1076"/>
          <ac:picMkLst>
            <pc:docMk/>
            <pc:sldMk cId="316506242" sldId="273"/>
            <ac:picMk id="3" creationId="{1E3BB7BC-D2E4-4AE1-80CA-775FEA745A8A}"/>
          </ac:picMkLst>
        </pc:picChg>
      </pc:sldChg>
      <pc:sldChg chg="addSp modSp add mod setBg">
        <pc:chgData name="Rima Vaitkevičiūtė" userId="04e9b63e-b59b-4018-8cf6-3329f703736f" providerId="ADAL" clId="{E3F53B65-6973-4508-9746-341B6D1BC7BA}" dt="2021-02-17T16:49:01.739" v="293" actId="1076"/>
        <pc:sldMkLst>
          <pc:docMk/>
          <pc:sldMk cId="982902004" sldId="274"/>
        </pc:sldMkLst>
        <pc:spChg chg="add mod">
          <ac:chgData name="Rima Vaitkevičiūtė" userId="04e9b63e-b59b-4018-8cf6-3329f703736f" providerId="ADAL" clId="{E3F53B65-6973-4508-9746-341B6D1BC7BA}" dt="2021-02-17T16:49:01.739" v="293" actId="1076"/>
          <ac:spMkLst>
            <pc:docMk/>
            <pc:sldMk cId="982902004" sldId="274"/>
            <ac:spMk id="4" creationId="{86FD3A0C-9BBD-4308-BF6E-CC25A5DBC35A}"/>
          </ac:spMkLst>
        </pc:spChg>
        <pc:picChg chg="add mod">
          <ac:chgData name="Rima Vaitkevičiūtė" userId="04e9b63e-b59b-4018-8cf6-3329f703736f" providerId="ADAL" clId="{E3F53B65-6973-4508-9746-341B6D1BC7BA}" dt="2021-02-17T16:21:16.263" v="95" actId="1076"/>
          <ac:picMkLst>
            <pc:docMk/>
            <pc:sldMk cId="982902004" sldId="274"/>
            <ac:picMk id="3" creationId="{428806AB-B8E8-4A8C-B318-EC993962C0CF}"/>
          </ac:picMkLst>
        </pc:picChg>
      </pc:sldChg>
      <pc:sldChg chg="addSp modSp add mod ord setBg">
        <pc:chgData name="Rima Vaitkevičiūtė" userId="04e9b63e-b59b-4018-8cf6-3329f703736f" providerId="ADAL" clId="{E3F53B65-6973-4508-9746-341B6D1BC7BA}" dt="2021-02-17T16:50:10.685" v="319" actId="1076"/>
        <pc:sldMkLst>
          <pc:docMk/>
          <pc:sldMk cId="3156919311" sldId="275"/>
        </pc:sldMkLst>
        <pc:spChg chg="add mod">
          <ac:chgData name="Rima Vaitkevičiūtė" userId="04e9b63e-b59b-4018-8cf6-3329f703736f" providerId="ADAL" clId="{E3F53B65-6973-4508-9746-341B6D1BC7BA}" dt="2021-02-17T16:50:10.685" v="319" actId="1076"/>
          <ac:spMkLst>
            <pc:docMk/>
            <pc:sldMk cId="3156919311" sldId="275"/>
            <ac:spMk id="4" creationId="{132A95A0-3527-4749-BC30-BB59B61DEF80}"/>
          </ac:spMkLst>
        </pc:spChg>
        <pc:picChg chg="add mod">
          <ac:chgData name="Rima Vaitkevičiūtė" userId="04e9b63e-b59b-4018-8cf6-3329f703736f" providerId="ADAL" clId="{E3F53B65-6973-4508-9746-341B6D1BC7BA}" dt="2021-02-17T16:38:17.830" v="179" actId="1076"/>
          <ac:picMkLst>
            <pc:docMk/>
            <pc:sldMk cId="3156919311" sldId="275"/>
            <ac:picMk id="3" creationId="{CBC417D7-C6CF-49E2-870B-F3AC79CDC6F9}"/>
          </ac:picMkLst>
        </pc:picChg>
      </pc:sldChg>
      <pc:sldChg chg="addSp modSp add mod setBg">
        <pc:chgData name="Rima Vaitkevičiūtė" userId="04e9b63e-b59b-4018-8cf6-3329f703736f" providerId="ADAL" clId="{E3F53B65-6973-4508-9746-341B6D1BC7BA}" dt="2021-02-17T16:54:00.622" v="405" actId="20577"/>
        <pc:sldMkLst>
          <pc:docMk/>
          <pc:sldMk cId="3589173110" sldId="276"/>
        </pc:sldMkLst>
        <pc:spChg chg="add mod">
          <ac:chgData name="Rima Vaitkevičiūtė" userId="04e9b63e-b59b-4018-8cf6-3329f703736f" providerId="ADAL" clId="{E3F53B65-6973-4508-9746-341B6D1BC7BA}" dt="2021-02-17T16:54:00.622" v="405" actId="20577"/>
          <ac:spMkLst>
            <pc:docMk/>
            <pc:sldMk cId="3589173110" sldId="276"/>
            <ac:spMk id="4" creationId="{A3BC1693-F2C2-48B1-BE7E-F59930270EA9}"/>
          </ac:spMkLst>
        </pc:spChg>
        <pc:picChg chg="add mod">
          <ac:chgData name="Rima Vaitkevičiūtė" userId="04e9b63e-b59b-4018-8cf6-3329f703736f" providerId="ADAL" clId="{E3F53B65-6973-4508-9746-341B6D1BC7BA}" dt="2021-02-17T16:23:13.428" v="108" actId="1076"/>
          <ac:picMkLst>
            <pc:docMk/>
            <pc:sldMk cId="3589173110" sldId="276"/>
            <ac:picMk id="3" creationId="{7D94EBAC-5967-45CC-8DCF-B910CC203121}"/>
          </ac:picMkLst>
        </pc:picChg>
      </pc:sldChg>
      <pc:sldChg chg="addSp modSp add mod setBg">
        <pc:chgData name="Rima Vaitkevičiūtė" userId="04e9b63e-b59b-4018-8cf6-3329f703736f" providerId="ADAL" clId="{E3F53B65-6973-4508-9746-341B6D1BC7BA}" dt="2021-02-17T16:58:38.455" v="459" actId="14826"/>
        <pc:sldMkLst>
          <pc:docMk/>
          <pc:sldMk cId="2212725343" sldId="277"/>
        </pc:sldMkLst>
        <pc:spChg chg="add mod">
          <ac:chgData name="Rima Vaitkevičiūtė" userId="04e9b63e-b59b-4018-8cf6-3329f703736f" providerId="ADAL" clId="{E3F53B65-6973-4508-9746-341B6D1BC7BA}" dt="2021-02-17T16:56:46.157" v="458" actId="1076"/>
          <ac:spMkLst>
            <pc:docMk/>
            <pc:sldMk cId="2212725343" sldId="277"/>
            <ac:spMk id="4" creationId="{DA0D774F-EF00-4249-832A-940D9FC73F6D}"/>
          </ac:spMkLst>
        </pc:spChg>
        <pc:picChg chg="add mod">
          <ac:chgData name="Rima Vaitkevičiūtė" userId="04e9b63e-b59b-4018-8cf6-3329f703736f" providerId="ADAL" clId="{E3F53B65-6973-4508-9746-341B6D1BC7BA}" dt="2021-02-17T16:58:38.455" v="459" actId="14826"/>
          <ac:picMkLst>
            <pc:docMk/>
            <pc:sldMk cId="2212725343" sldId="277"/>
            <ac:picMk id="3" creationId="{AADE2B7F-4B8F-4BBE-B9F9-20DF3821D23D}"/>
          </ac:picMkLst>
        </pc:picChg>
      </pc:sldChg>
      <pc:sldChg chg="addSp modSp add mod ord setBg">
        <pc:chgData name="Rima Vaitkevičiūtė" userId="04e9b63e-b59b-4018-8cf6-3329f703736f" providerId="ADAL" clId="{E3F53B65-6973-4508-9746-341B6D1BC7BA}" dt="2021-02-17T16:55:05.952" v="432" actId="1076"/>
        <pc:sldMkLst>
          <pc:docMk/>
          <pc:sldMk cId="1759284495" sldId="278"/>
        </pc:sldMkLst>
        <pc:spChg chg="add mod">
          <ac:chgData name="Rima Vaitkevičiūtė" userId="04e9b63e-b59b-4018-8cf6-3329f703736f" providerId="ADAL" clId="{E3F53B65-6973-4508-9746-341B6D1BC7BA}" dt="2021-02-17T16:55:05.952" v="432" actId="1076"/>
          <ac:spMkLst>
            <pc:docMk/>
            <pc:sldMk cId="1759284495" sldId="278"/>
            <ac:spMk id="4" creationId="{5C434A84-B945-455E-9AAB-60D3E02166E4}"/>
          </ac:spMkLst>
        </pc:spChg>
        <pc:picChg chg="add mod">
          <ac:chgData name="Rima Vaitkevičiūtė" userId="04e9b63e-b59b-4018-8cf6-3329f703736f" providerId="ADAL" clId="{E3F53B65-6973-4508-9746-341B6D1BC7BA}" dt="2021-02-17T16:40:19.076" v="190" actId="1076"/>
          <ac:picMkLst>
            <pc:docMk/>
            <pc:sldMk cId="1759284495" sldId="278"/>
            <ac:picMk id="3" creationId="{8337B816-B8F7-4E82-A93B-13EEE8470C67}"/>
          </ac:picMkLst>
        </pc:picChg>
      </pc:sldChg>
      <pc:sldChg chg="addSp modSp new mod ord setBg">
        <pc:chgData name="Rima Vaitkevičiūtė" userId="04e9b63e-b59b-4018-8cf6-3329f703736f" providerId="ADAL" clId="{E3F53B65-6973-4508-9746-341B6D1BC7BA}" dt="2021-02-17T16:52:48.058" v="380" actId="1076"/>
        <pc:sldMkLst>
          <pc:docMk/>
          <pc:sldMk cId="1367893966" sldId="279"/>
        </pc:sldMkLst>
        <pc:spChg chg="add mod">
          <ac:chgData name="Rima Vaitkevičiūtė" userId="04e9b63e-b59b-4018-8cf6-3329f703736f" providerId="ADAL" clId="{E3F53B65-6973-4508-9746-341B6D1BC7BA}" dt="2021-02-17T16:52:48.058" v="380" actId="1076"/>
          <ac:spMkLst>
            <pc:docMk/>
            <pc:sldMk cId="1367893966" sldId="279"/>
            <ac:spMk id="4" creationId="{E813AD99-49B2-4C1A-AA1F-24AF7A53E21E}"/>
          </ac:spMkLst>
        </pc:spChg>
        <pc:picChg chg="add mod">
          <ac:chgData name="Rima Vaitkevičiūtė" userId="04e9b63e-b59b-4018-8cf6-3329f703736f" providerId="ADAL" clId="{E3F53B65-6973-4508-9746-341B6D1BC7BA}" dt="2021-02-17T16:29:10.537" v="144" actId="1076"/>
          <ac:picMkLst>
            <pc:docMk/>
            <pc:sldMk cId="1367893966" sldId="279"/>
            <ac:picMk id="3" creationId="{99DD181A-E489-4CA4-A8FA-024F0AC00AB0}"/>
          </ac:picMkLst>
        </pc:picChg>
      </pc:sldChg>
      <pc:sldChg chg="addSp modSp add del mod setBg">
        <pc:chgData name="Rima Vaitkevičiūtė" userId="04e9b63e-b59b-4018-8cf6-3329f703736f" providerId="ADAL" clId="{E3F53B65-6973-4508-9746-341B6D1BC7BA}" dt="2021-02-17T16:59:01.294" v="462" actId="2696"/>
        <pc:sldMkLst>
          <pc:docMk/>
          <pc:sldMk cId="1312456165" sldId="280"/>
        </pc:sldMkLst>
        <pc:picChg chg="add mod">
          <ac:chgData name="Rima Vaitkevičiūtė" userId="04e9b63e-b59b-4018-8cf6-3329f703736f" providerId="ADAL" clId="{E3F53B65-6973-4508-9746-341B6D1BC7BA}" dt="2021-02-17T16:28:35.073" v="141" actId="1076"/>
          <ac:picMkLst>
            <pc:docMk/>
            <pc:sldMk cId="1312456165" sldId="280"/>
            <ac:picMk id="3" creationId="{3966403E-244E-4ACC-A235-1FF9A9022C80}"/>
          </ac:picMkLst>
        </pc:picChg>
      </pc:sldChg>
      <pc:sldChg chg="addSp modSp add del mod setBg">
        <pc:chgData name="Rima Vaitkevičiūtė" userId="04e9b63e-b59b-4018-8cf6-3329f703736f" providerId="ADAL" clId="{E3F53B65-6973-4508-9746-341B6D1BC7BA}" dt="2021-02-17T16:58:56.778" v="461" actId="2696"/>
        <pc:sldMkLst>
          <pc:docMk/>
          <pc:sldMk cId="3760165536" sldId="281"/>
        </pc:sldMkLst>
        <pc:picChg chg="add mod">
          <ac:chgData name="Rima Vaitkevičiūtė" userId="04e9b63e-b59b-4018-8cf6-3329f703736f" providerId="ADAL" clId="{E3F53B65-6973-4508-9746-341B6D1BC7BA}" dt="2021-02-17T16:41:37.157" v="198" actId="1076"/>
          <ac:picMkLst>
            <pc:docMk/>
            <pc:sldMk cId="3760165536" sldId="281"/>
            <ac:picMk id="3" creationId="{6DCB6799-C94A-4FE6-A587-ED6FDB6DF093}"/>
          </ac:picMkLst>
        </pc:picChg>
      </pc:sldChg>
      <pc:sldChg chg="addSp modSp add del mod setBg">
        <pc:chgData name="Rima Vaitkevičiūtė" userId="04e9b63e-b59b-4018-8cf6-3329f703736f" providerId="ADAL" clId="{E3F53B65-6973-4508-9746-341B6D1BC7BA}" dt="2021-02-17T16:58:53.386" v="460" actId="2696"/>
        <pc:sldMkLst>
          <pc:docMk/>
          <pc:sldMk cId="699416651" sldId="282"/>
        </pc:sldMkLst>
        <pc:picChg chg="add mod">
          <ac:chgData name="Rima Vaitkevičiūtė" userId="04e9b63e-b59b-4018-8cf6-3329f703736f" providerId="ADAL" clId="{E3F53B65-6973-4508-9746-341B6D1BC7BA}" dt="2021-02-17T16:27:27.829" v="135" actId="1076"/>
          <ac:picMkLst>
            <pc:docMk/>
            <pc:sldMk cId="699416651" sldId="282"/>
            <ac:picMk id="3" creationId="{BA978A3A-2D94-427E-8841-01BE748446E7}"/>
          </ac:picMkLst>
        </pc:picChg>
      </pc:sldChg>
      <pc:sldMasterChg chg="setBg modSldLayout">
        <pc:chgData name="Rima Vaitkevičiūtė" userId="04e9b63e-b59b-4018-8cf6-3329f703736f" providerId="ADAL" clId="{E3F53B65-6973-4508-9746-341B6D1BC7BA}" dt="2021-02-17T15:36:31.577" v="3"/>
        <pc:sldMasterMkLst>
          <pc:docMk/>
          <pc:sldMasterMk cId="804585621" sldId="2147483785"/>
        </pc:sldMasterMkLst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1344280462" sldId="2147483774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2481561075" sldId="2147483775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3734513262" sldId="2147483776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319120224" sldId="2147483777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291207087" sldId="2147483778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2768219977" sldId="2147483779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1593618450" sldId="2147483780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4042730028" sldId="2147483781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2903869919" sldId="2147483782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2238997336" sldId="2147483783"/>
          </pc:sldLayoutMkLst>
        </pc:sldLayoutChg>
        <pc:sldLayoutChg chg="setBg">
          <pc:chgData name="Rima Vaitkevičiūtė" userId="04e9b63e-b59b-4018-8cf6-3329f703736f" providerId="ADAL" clId="{E3F53B65-6973-4508-9746-341B6D1BC7BA}" dt="2021-02-17T15:36:31.577" v="3"/>
          <pc:sldLayoutMkLst>
            <pc:docMk/>
            <pc:sldMasterMk cId="804585621" sldId="2147483785"/>
            <pc:sldLayoutMk cId="3252563351" sldId="2147483784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20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2/17/2021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07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2/17/2021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21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2/17/2021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618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2/17/2021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73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2/17/2021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869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2/17/2021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997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2/17/2021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280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2/17/2021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561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2/17/2021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51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2/17/2021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56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85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74" r:id="rId8"/>
    <p:sldLayoutId id="2147483775" r:id="rId9"/>
    <p:sldLayoutId id="2147483776" r:id="rId10"/>
    <p:sldLayoutId id="2147483784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0FB2548-F441-491F-B89E-C8122CA415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76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29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90" name="Group 31">
            <a:extLst>
              <a:ext uri="{FF2B5EF4-FFF2-40B4-BE49-F238E27FC236}">
                <a16:creationId xmlns:a16="http://schemas.microsoft.com/office/drawing/2014/main" id="{F88A4BBD-D838-4074-87A2-A924525800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"/>
            <a:ext cx="5236971" cy="6858000"/>
            <a:chOff x="20829" y="1"/>
            <a:chExt cx="5236971" cy="6857999"/>
          </a:xfrm>
        </p:grpSpPr>
        <p:pic>
          <p:nvPicPr>
            <p:cNvPr id="91" name="Picture 32">
              <a:extLst>
                <a:ext uri="{FF2B5EF4-FFF2-40B4-BE49-F238E27FC236}">
                  <a16:creationId xmlns:a16="http://schemas.microsoft.com/office/drawing/2014/main" id="{538A046B-CDF0-4C13-A5DF-209D5B865B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92" name="Picture 33">
              <a:extLst>
                <a:ext uri="{FF2B5EF4-FFF2-40B4-BE49-F238E27FC236}">
                  <a16:creationId xmlns:a16="http://schemas.microsoft.com/office/drawing/2014/main" id="{B7C60656-56B0-4CF3-958D-AB9C245867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pic>
        <p:nvPicPr>
          <p:cNvPr id="4" name="Picture 1" descr="Textured rainbow painted background">
            <a:extLst>
              <a:ext uri="{FF2B5EF4-FFF2-40B4-BE49-F238E27FC236}">
                <a16:creationId xmlns:a16="http://schemas.microsoft.com/office/drawing/2014/main" id="{92E82F31-C29C-4354-838B-DFF25733B1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075" b="6963"/>
          <a:stretch/>
        </p:blipFill>
        <p:spPr>
          <a:xfrm>
            <a:off x="681228" y="685800"/>
            <a:ext cx="10820400" cy="5486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43D128-FDB4-4004-84C3-31A3EE8D1D01}"/>
              </a:ext>
            </a:extLst>
          </p:cNvPr>
          <p:cNvSpPr txBox="1"/>
          <p:nvPr/>
        </p:nvSpPr>
        <p:spPr>
          <a:xfrm>
            <a:off x="3825496" y="1541957"/>
            <a:ext cx="641387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800" b="1" dirty="0">
                <a:solidFill>
                  <a:srgbClr val="C00000"/>
                </a:solidFill>
                <a:latin typeface="Chiller" panose="04020404031007020602" pitchFamily="82" charset="0"/>
              </a:rPr>
              <a:t>,,Su gimtadieniu tave, Vilniau‘‘</a:t>
            </a:r>
            <a:endParaRPr lang="lt-LT" sz="8800" b="1" dirty="0"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187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0FB2548-F441-491F-B89E-C8122CA415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76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29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90" name="Group 31">
            <a:extLst>
              <a:ext uri="{FF2B5EF4-FFF2-40B4-BE49-F238E27FC236}">
                <a16:creationId xmlns:a16="http://schemas.microsoft.com/office/drawing/2014/main" id="{F88A4BBD-D838-4074-87A2-A924525800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"/>
            <a:ext cx="5236971" cy="6858000"/>
            <a:chOff x="20829" y="1"/>
            <a:chExt cx="5236971" cy="6857999"/>
          </a:xfrm>
        </p:grpSpPr>
        <p:pic>
          <p:nvPicPr>
            <p:cNvPr id="91" name="Picture 32">
              <a:extLst>
                <a:ext uri="{FF2B5EF4-FFF2-40B4-BE49-F238E27FC236}">
                  <a16:creationId xmlns:a16="http://schemas.microsoft.com/office/drawing/2014/main" id="{538A046B-CDF0-4C13-A5DF-209D5B865B1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92" name="Picture 33">
              <a:extLst>
                <a:ext uri="{FF2B5EF4-FFF2-40B4-BE49-F238E27FC236}">
                  <a16:creationId xmlns:a16="http://schemas.microsoft.com/office/drawing/2014/main" id="{B7C60656-56B0-4CF3-958D-AB9C245867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pic>
        <p:nvPicPr>
          <p:cNvPr id="4" name="Picture 1" descr="Textured rainbow painted background">
            <a:extLst>
              <a:ext uri="{FF2B5EF4-FFF2-40B4-BE49-F238E27FC236}">
                <a16:creationId xmlns:a16="http://schemas.microsoft.com/office/drawing/2014/main" id="{92E82F31-C29C-4354-838B-DFF25733B1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075" b="6963"/>
          <a:stretch/>
        </p:blipFill>
        <p:spPr>
          <a:xfrm>
            <a:off x="684276" y="568613"/>
            <a:ext cx="10820400" cy="5486400"/>
          </a:xfrm>
          <a:prstGeom prst="rect">
            <a:avLst/>
          </a:prstGeom>
        </p:spPr>
      </p:pic>
      <p:sp>
        <p:nvSpPr>
          <p:cNvPr id="2" name="Stačiakampis 1">
            <a:extLst>
              <a:ext uri="{FF2B5EF4-FFF2-40B4-BE49-F238E27FC236}">
                <a16:creationId xmlns:a16="http://schemas.microsoft.com/office/drawing/2014/main" id="{DB0F643E-34CA-4F67-ACFB-6086205D7055}"/>
              </a:ext>
            </a:extLst>
          </p:cNvPr>
          <p:cNvSpPr/>
          <p:nvPr/>
        </p:nvSpPr>
        <p:spPr>
          <a:xfrm>
            <a:off x="1243671" y="1410282"/>
            <a:ext cx="9701610" cy="31298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896EF4-852C-4135-8822-7977F5A25933}"/>
              </a:ext>
            </a:extLst>
          </p:cNvPr>
          <p:cNvSpPr txBox="1"/>
          <p:nvPr/>
        </p:nvSpPr>
        <p:spPr>
          <a:xfrm>
            <a:off x="1519312" y="1575582"/>
            <a:ext cx="93077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   Mano gimtasis mieste, Vilniau. Myliu tave, kaip savo  tėtį ,mamą ,brolį. Myliu tavo kalnus karūnuotus, sakmėmis apipintus. Upes dainomis apdainuotas. Grindinį  istorijos </a:t>
            </a:r>
            <a:r>
              <a:rPr lang="lt-LT" dirty="0" err="1"/>
              <a:t>liūdininką</a:t>
            </a:r>
            <a:r>
              <a:rPr lang="lt-LT" dirty="0"/>
              <a:t> ir  miestą juosiančios sienos  pasakojimus.</a:t>
            </a:r>
          </a:p>
          <a:p>
            <a:r>
              <a:rPr lang="lt-LT" dirty="0"/>
              <a:t>   Su tėveliais dažnai lankausi senamiestyje. Bažnyčios, raudoni stogai, kiemeliai, garbusis Vilniaus Universitetas, rotušė, katedra....Nuostabu. Tu – didingas ir labai gražus. Kada užlipu į Gedimino bokštą, atsiveria tavo naujas veidas.  Išdidūs tiltai, stikliniai dangoraižiai, Gedimino alėja.</a:t>
            </a:r>
          </a:p>
          <a:p>
            <a:r>
              <a:rPr lang="lt-LT" dirty="0"/>
              <a:t>    Aš labai didžiuojuosi, kad esu vilnietis. Na ,o šiandien  sveikinu tave su Gimtadieniu. 698metai, tai nei daug nei mažai. Auk ir klestėk mano Vilniaus.</a:t>
            </a:r>
          </a:p>
          <a:p>
            <a:r>
              <a:rPr lang="lt-LT" dirty="0"/>
              <a:t>                                                                                                                                   </a:t>
            </a:r>
            <a:r>
              <a:rPr lang="lt-LT" i="1" dirty="0" smtClean="0"/>
              <a:t>Mokinys</a:t>
            </a:r>
            <a:endParaRPr lang="lt-LT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A916D6-0031-4135-B2AB-27F21FF9FFAD}"/>
              </a:ext>
            </a:extLst>
          </p:cNvPr>
          <p:cNvSpPr txBox="1"/>
          <p:nvPr/>
        </p:nvSpPr>
        <p:spPr>
          <a:xfrm>
            <a:off x="3848061" y="5158279"/>
            <a:ext cx="853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Parodą parengė dailės mokytoja metodininkė Rima Vaitkevičiūtė</a:t>
            </a:r>
          </a:p>
        </p:txBody>
      </p:sp>
    </p:spTree>
    <p:extLst>
      <p:ext uri="{BB962C8B-B14F-4D97-AF65-F5344CB8AC3E}">
        <p14:creationId xmlns:p14="http://schemas.microsoft.com/office/powerpoint/2010/main" val="403915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1E3BB7BC-D2E4-4AE1-80CA-775FEA745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733" y="344904"/>
            <a:ext cx="8274534" cy="59500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950255-C8F1-4334-8ADF-65CF81EF239E}"/>
              </a:ext>
            </a:extLst>
          </p:cNvPr>
          <p:cNvSpPr txBox="1"/>
          <p:nvPr/>
        </p:nvSpPr>
        <p:spPr>
          <a:xfrm flipH="1">
            <a:off x="7118253" y="5809958"/>
            <a:ext cx="3221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6a </a:t>
            </a:r>
            <a:r>
              <a:rPr lang="lt-LT" b="1" i="1" dirty="0" err="1"/>
              <a:t>Abdulrahman</a:t>
            </a:r>
            <a:r>
              <a:rPr lang="lt-LT" b="1" i="1" dirty="0"/>
              <a:t> </a:t>
            </a:r>
            <a:r>
              <a:rPr lang="lt-LT" b="1" i="1" dirty="0" err="1"/>
              <a:t>Mkhalalati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316506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28806AB-B8E8-4A8C-B318-EC993962C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948" y="583065"/>
            <a:ext cx="9648104" cy="56918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FD3A0C-9BBD-4308-BF6E-CC25A5DBC35A}"/>
              </a:ext>
            </a:extLst>
          </p:cNvPr>
          <p:cNvSpPr txBox="1"/>
          <p:nvPr/>
        </p:nvSpPr>
        <p:spPr>
          <a:xfrm>
            <a:off x="8426548" y="5781822"/>
            <a:ext cx="3024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5b Edvardas Matuiza</a:t>
            </a:r>
          </a:p>
        </p:txBody>
      </p:sp>
    </p:spTree>
    <p:extLst>
      <p:ext uri="{BB962C8B-B14F-4D97-AF65-F5344CB8AC3E}">
        <p14:creationId xmlns:p14="http://schemas.microsoft.com/office/powerpoint/2010/main" val="982902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CBC417D7-C6CF-49E2-870B-F3AC79CDC6F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418" y="404287"/>
            <a:ext cx="8504997" cy="60494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2A95A0-3527-4749-BC30-BB59B61DEF80}"/>
              </a:ext>
            </a:extLst>
          </p:cNvPr>
          <p:cNvSpPr txBox="1"/>
          <p:nvPr/>
        </p:nvSpPr>
        <p:spPr>
          <a:xfrm>
            <a:off x="7872584" y="5978769"/>
            <a:ext cx="2625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5a </a:t>
            </a:r>
            <a:r>
              <a:rPr lang="lt-LT" b="1" i="1" dirty="0" err="1"/>
              <a:t>Liveta</a:t>
            </a:r>
            <a:r>
              <a:rPr lang="lt-LT" b="1" i="1" dirty="0"/>
              <a:t> </a:t>
            </a:r>
            <a:r>
              <a:rPr lang="lt-LT" b="1" i="1" dirty="0" err="1"/>
              <a:t>Tekoriūtė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3156919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828DE1DD-5D5C-48FA-90F4-BB2B1EA66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332" y="166937"/>
            <a:ext cx="4750140" cy="65241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F01449-C45C-4CD7-9FE2-2B7D2BE60318}"/>
              </a:ext>
            </a:extLst>
          </p:cNvPr>
          <p:cNvSpPr txBox="1"/>
          <p:nvPr/>
        </p:nvSpPr>
        <p:spPr>
          <a:xfrm>
            <a:off x="4994030" y="6138047"/>
            <a:ext cx="3037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6a Danielius Senkevičius</a:t>
            </a:r>
          </a:p>
        </p:txBody>
      </p:sp>
    </p:spTree>
    <p:extLst>
      <p:ext uri="{BB962C8B-B14F-4D97-AF65-F5344CB8AC3E}">
        <p14:creationId xmlns:p14="http://schemas.microsoft.com/office/powerpoint/2010/main" val="458320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99DD181A-E489-4CA4-A8FA-024F0AC00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39" y="261348"/>
            <a:ext cx="8868535" cy="63353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13AD99-49B2-4C1A-AA1F-24AF7A53E21E}"/>
              </a:ext>
            </a:extLst>
          </p:cNvPr>
          <p:cNvSpPr txBox="1"/>
          <p:nvPr/>
        </p:nvSpPr>
        <p:spPr>
          <a:xfrm>
            <a:off x="7329268" y="6049109"/>
            <a:ext cx="3770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6a Margarita </a:t>
            </a:r>
            <a:r>
              <a:rPr lang="lt-LT" b="1" i="1" dirty="0" err="1"/>
              <a:t>Bėrantaitė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1367893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7D94EBAC-5967-45CC-8DCF-B910CC203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558" y="284377"/>
            <a:ext cx="8460883" cy="59905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BC1693-F2C2-48B1-BE7E-F59930270EA9}"/>
              </a:ext>
            </a:extLst>
          </p:cNvPr>
          <p:cNvSpPr txBox="1"/>
          <p:nvPr/>
        </p:nvSpPr>
        <p:spPr>
          <a:xfrm flipH="1">
            <a:off x="7923627" y="5697415"/>
            <a:ext cx="352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6a Karina </a:t>
            </a:r>
            <a:r>
              <a:rPr lang="lt-LT" b="1" i="1" dirty="0" err="1"/>
              <a:t>Liachovec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3589173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8337B816-B8F7-4E82-A93B-13EEE8470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038" y="340195"/>
            <a:ext cx="8282608" cy="59267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434A84-B945-455E-9AAB-60D3E02166E4}"/>
              </a:ext>
            </a:extLst>
          </p:cNvPr>
          <p:cNvSpPr txBox="1"/>
          <p:nvPr/>
        </p:nvSpPr>
        <p:spPr>
          <a:xfrm>
            <a:off x="6977575" y="5711483"/>
            <a:ext cx="3038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6a Rusnė </a:t>
            </a:r>
            <a:r>
              <a:rPr lang="lt-LT" b="1" i="1" dirty="0" err="1"/>
              <a:t>Gudelevičiūtė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1759284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92B58C86-717A-456A-86D8-029CA1F6493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461" y="360583"/>
            <a:ext cx="8079077" cy="61368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973056-BB91-417C-8622-184B69C14CDC}"/>
              </a:ext>
            </a:extLst>
          </p:cNvPr>
          <p:cNvSpPr txBox="1"/>
          <p:nvPr/>
        </p:nvSpPr>
        <p:spPr>
          <a:xfrm>
            <a:off x="7399607" y="5978768"/>
            <a:ext cx="358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2c Martynas </a:t>
            </a:r>
            <a:r>
              <a:rPr lang="lt-LT" b="1" i="1" dirty="0" err="1"/>
              <a:t>Muraško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3308261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AADE2B7F-4B8F-4BBE-B9F9-20DF3821D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8432" y="228115"/>
            <a:ext cx="4641283" cy="64017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0D774F-EF00-4249-832A-940D9FC73F6D}"/>
              </a:ext>
            </a:extLst>
          </p:cNvPr>
          <p:cNvSpPr txBox="1"/>
          <p:nvPr/>
        </p:nvSpPr>
        <p:spPr>
          <a:xfrm>
            <a:off x="8077506" y="6260553"/>
            <a:ext cx="3123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i="1" dirty="0"/>
              <a:t>5a Arijus </a:t>
            </a:r>
            <a:r>
              <a:rPr lang="lt-LT" b="1" i="1" dirty="0" err="1"/>
              <a:t>Gliaudelis</a:t>
            </a:r>
            <a:endParaRPr lang="lt-LT" b="1" i="1" dirty="0"/>
          </a:p>
        </p:txBody>
      </p:sp>
    </p:spTree>
    <p:extLst>
      <p:ext uri="{BB962C8B-B14F-4D97-AF65-F5344CB8AC3E}">
        <p14:creationId xmlns:p14="http://schemas.microsoft.com/office/powerpoint/2010/main" val="2212725343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165</Words>
  <Application>Microsoft Office PowerPoint</Application>
  <PresentationFormat>Plačiaekranė</PresentationFormat>
  <Paragraphs>15</Paragraphs>
  <Slides>11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11</vt:i4>
      </vt:variant>
    </vt:vector>
  </HeadingPairs>
  <TitlesOfParts>
    <vt:vector size="17" baseType="lpstr">
      <vt:lpstr>Arial</vt:lpstr>
      <vt:lpstr>Avenir Next LT Pro</vt:lpstr>
      <vt:lpstr>AvenirNext LT Pro Medium</vt:lpstr>
      <vt:lpstr>Chiller</vt:lpstr>
      <vt:lpstr>Sabon Next LT</vt:lpstr>
      <vt:lpstr>DappledVTI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Rima Vaitkevičiūtė</dc:creator>
  <cp:lastModifiedBy>„Windows“ vartotojas</cp:lastModifiedBy>
  <cp:revision>15</cp:revision>
  <dcterms:created xsi:type="dcterms:W3CDTF">2021-02-17T15:05:43Z</dcterms:created>
  <dcterms:modified xsi:type="dcterms:W3CDTF">2021-02-17T18:52:42Z</dcterms:modified>
</cp:coreProperties>
</file>