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7" r:id="rId11"/>
    <p:sldId id="267" r:id="rId12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19" autoAdjust="0"/>
    <p:restoredTop sz="94660"/>
  </p:normalViewPr>
  <p:slideViewPr>
    <p:cSldViewPr snapToGrid="0">
      <p:cViewPr varScale="1">
        <p:scale>
          <a:sx n="69" d="100"/>
          <a:sy n="69" d="100"/>
        </p:scale>
        <p:origin x="4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ma Vaitkevičiūtė" userId="04e9b63e-b59b-4018-8cf6-3329f703736f" providerId="ADAL" clId="{BCEF2743-1911-4D7C-8DE7-C5333AEE2247}"/>
    <pc:docChg chg="custSel addSld delSld modSld sldOrd modMainMaster">
      <pc:chgData name="Rima Vaitkevičiūtė" userId="04e9b63e-b59b-4018-8cf6-3329f703736f" providerId="ADAL" clId="{BCEF2743-1911-4D7C-8DE7-C5333AEE2247}" dt="2021-02-21T18:00:35.540" v="625" actId="20577"/>
      <pc:docMkLst>
        <pc:docMk/>
      </pc:docMkLst>
      <pc:sldChg chg="modSp mod">
        <pc:chgData name="Rima Vaitkevičiūtė" userId="04e9b63e-b59b-4018-8cf6-3329f703736f" providerId="ADAL" clId="{BCEF2743-1911-4D7C-8DE7-C5333AEE2247}" dt="2021-02-21T17:02:14.744" v="601" actId="20577"/>
        <pc:sldMkLst>
          <pc:docMk/>
          <pc:sldMk cId="4120645191" sldId="256"/>
        </pc:sldMkLst>
        <pc:spChg chg="mod">
          <ac:chgData name="Rima Vaitkevičiūtė" userId="04e9b63e-b59b-4018-8cf6-3329f703736f" providerId="ADAL" clId="{BCEF2743-1911-4D7C-8DE7-C5333AEE2247}" dt="2021-02-21T17:02:14.744" v="601" actId="20577"/>
          <ac:spMkLst>
            <pc:docMk/>
            <pc:sldMk cId="4120645191" sldId="256"/>
            <ac:spMk id="5" creationId="{E4791F94-6769-423C-8510-2C94453C4523}"/>
          </ac:spMkLst>
        </pc:spChg>
      </pc:sldChg>
      <pc:sldChg chg="ord">
        <pc:chgData name="Rima Vaitkevičiūtė" userId="04e9b63e-b59b-4018-8cf6-3329f703736f" providerId="ADAL" clId="{BCEF2743-1911-4D7C-8DE7-C5333AEE2247}" dt="2021-02-20T22:33:07.875" v="1"/>
        <pc:sldMkLst>
          <pc:docMk/>
          <pc:sldMk cId="1637975175" sldId="257"/>
        </pc:sldMkLst>
      </pc:sldChg>
      <pc:sldChg chg="new del">
        <pc:chgData name="Rima Vaitkevičiūtė" userId="04e9b63e-b59b-4018-8cf6-3329f703736f" providerId="ADAL" clId="{BCEF2743-1911-4D7C-8DE7-C5333AEE2247}" dt="2021-02-20T22:59:03.762" v="588" actId="2696"/>
        <pc:sldMkLst>
          <pc:docMk/>
          <pc:sldMk cId="4233116323" sldId="266"/>
        </pc:sldMkLst>
      </pc:sldChg>
      <pc:sldChg chg="addSp delSp modSp new mod setBg">
        <pc:chgData name="Rima Vaitkevičiūtė" userId="04e9b63e-b59b-4018-8cf6-3329f703736f" providerId="ADAL" clId="{BCEF2743-1911-4D7C-8DE7-C5333AEE2247}" dt="2021-02-21T18:00:35.540" v="625" actId="20577"/>
        <pc:sldMkLst>
          <pc:docMk/>
          <pc:sldMk cId="3860797738" sldId="267"/>
        </pc:sldMkLst>
        <pc:spChg chg="del">
          <ac:chgData name="Rima Vaitkevičiūtė" userId="04e9b63e-b59b-4018-8cf6-3329f703736f" providerId="ADAL" clId="{BCEF2743-1911-4D7C-8DE7-C5333AEE2247}" dt="2021-02-20T22:34:04.488" v="4" actId="478"/>
          <ac:spMkLst>
            <pc:docMk/>
            <pc:sldMk cId="3860797738" sldId="267"/>
            <ac:spMk id="2" creationId="{40D0191B-0DBE-4642-B8A3-A1BF1734234B}"/>
          </ac:spMkLst>
        </pc:spChg>
        <pc:spChg chg="del">
          <ac:chgData name="Rima Vaitkevičiūtė" userId="04e9b63e-b59b-4018-8cf6-3329f703736f" providerId="ADAL" clId="{BCEF2743-1911-4D7C-8DE7-C5333AEE2247}" dt="2021-02-20T22:34:07.534" v="5" actId="478"/>
          <ac:spMkLst>
            <pc:docMk/>
            <pc:sldMk cId="3860797738" sldId="267"/>
            <ac:spMk id="3" creationId="{E513276B-2133-4245-855B-C8B1FAB24B28}"/>
          </ac:spMkLst>
        </pc:spChg>
        <pc:spChg chg="add mod">
          <ac:chgData name="Rima Vaitkevičiūtė" userId="04e9b63e-b59b-4018-8cf6-3329f703736f" providerId="ADAL" clId="{BCEF2743-1911-4D7C-8DE7-C5333AEE2247}" dt="2021-02-21T18:00:35.540" v="625" actId="20577"/>
          <ac:spMkLst>
            <pc:docMk/>
            <pc:sldMk cId="3860797738" sldId="267"/>
            <ac:spMk id="4" creationId="{19C8E2E0-9260-4C2F-9F4B-42F080355D97}"/>
          </ac:spMkLst>
        </pc:spChg>
      </pc:sldChg>
      <pc:sldMasterChg chg="setBg modSldLayout">
        <pc:chgData name="Rima Vaitkevičiūtė" userId="04e9b63e-b59b-4018-8cf6-3329f703736f" providerId="ADAL" clId="{BCEF2743-1911-4D7C-8DE7-C5333AEE2247}" dt="2021-02-20T22:59:25.526" v="590"/>
        <pc:sldMasterMkLst>
          <pc:docMk/>
          <pc:sldMasterMk cId="3880486706" sldId="2147483648"/>
        </pc:sldMasterMkLst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374786727" sldId="2147483649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2157227223" sldId="2147483650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3466919263" sldId="2147483651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1297278197" sldId="2147483652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294658698" sldId="2147483653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3732341943" sldId="2147483654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3933718358" sldId="2147483655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3632388622" sldId="2147483656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2604237426" sldId="2147483657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4245926725" sldId="2147483658"/>
          </pc:sldLayoutMkLst>
        </pc:sldLayoutChg>
        <pc:sldLayoutChg chg="setBg">
          <pc:chgData name="Rima Vaitkevičiūtė" userId="04e9b63e-b59b-4018-8cf6-3329f703736f" providerId="ADAL" clId="{BCEF2743-1911-4D7C-8DE7-C5333AEE2247}" dt="2021-02-20T22:59:25.526" v="590"/>
          <pc:sldLayoutMkLst>
            <pc:docMk/>
            <pc:sldMasterMk cId="3880486706" sldId="2147483648"/>
            <pc:sldLayoutMk cId="814672222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9191B22-1D8B-4609-B6B3-C138976AA0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F11D095D-EADB-4034-97F8-3D0E0E1F11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1686DA42-A8BC-4C4C-B568-FFEFF6B96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BA465C59-20C0-41F5-AF4D-BB123C5BF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93075E34-892E-4065-92EF-66818030A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4786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C0AD12A-FAC9-43FC-AFA8-7AFDBE69C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6FF48413-ED45-477C-B45E-FA276A7C4F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B8823B65-7868-4AFC-ACC4-3FE42D108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F9E635DA-8733-49BB-A41D-4382C1202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D66FE6A8-04F2-476F-8123-27561EB84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57227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DB40FCC-4756-42B1-B735-BA3218E02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F6048845-9006-42E1-9B7D-306ED8A0B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B9AF839-F1FA-4AA3-9FC0-E84D4134A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0EDDD270-9A16-44F8-9EB5-9D4B48542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647314EE-C8E3-4BFE-9DF3-CFAAFC32A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66919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60938A0-04D9-4ED8-BC5E-78EC72C71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4593D8D8-928F-4A64-8091-1EC3D2353C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6300F96B-4441-4884-9C9A-C2E41553A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1DB9664F-0B27-4D3E-8EAE-60BFFBB20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DC175826-9B95-41BF-9CE0-1631F1304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A9DC1E6B-7873-4AEC-A99E-27E8A6D47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97278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EAA8008-0476-4F94-80DA-B43425ED9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D595CBDD-714D-4DEA-B3BD-5EA023F43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396FB7A7-78A5-4D4E-ABC8-66385AB799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5325FD9B-1F72-4FC1-9323-8E19BE8580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7524EB4D-4AFC-4B1B-A0DA-68332E454C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FEDE710A-2FA3-456D-9B50-A9057D0FA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587A3277-BC3F-4570-AFBB-A439054C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476FF8BD-2297-4521-868F-F2380C075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4658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836E2D2-75B8-4D77-8D64-A3BD8F6E9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ACFC96EA-B053-4221-89E9-10B7885FD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7E2F58BC-2179-4230-AA25-CDE9FA19A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BB9D4CB3-35C3-4941-8FCA-FDE91CB2F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32341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4D4FC18D-6EC1-47A9-BC57-14C6950F0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2B73DEAE-8313-4978-A115-B2F164C5A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188D156F-CE71-41A1-9EEB-139771390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33718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AF99EA8-D59C-4961-9079-5BFB45EF9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0ECB97EE-C145-4F44-87B0-B11C2A8774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C8B9BFF7-0EEF-4238-AD2C-8012F0440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390FB312-8544-4D50-BF7C-8D2D31D80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5AC71073-16A3-4E81-9118-1622CA7C8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9DF341B3-53DF-4F92-8B9D-C62AF58C5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32388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9019659-A967-4CB3-8633-8DAB866A8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C2329715-2464-4D22-95BD-ADF1016A1F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AAE94BC7-A795-45B1-AB51-D71F1ED2E1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275C8206-7845-4070-AFFC-F57FEED60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A9BC3DD7-71F9-4503-8E10-3CBFAC113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DC25C76B-A7E3-4E2C-A264-48ECAA600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04237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6EEBFD9F-A6AD-4C30-8808-5B22CD4D6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D4710D88-E3C5-4B53-992D-18F0F5BF85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5A952D66-FBFA-40C7-BDF9-6A7C77889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F8CA7FCD-A66C-4ED7-9657-19E656CAB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711C0E0D-56B6-45D9-BA0F-BDB8FC61C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45926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C85B4CC3-BDE5-499D-AB93-BF1DC46F2E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390FD0AF-E320-4929-ADCA-4554FE37A3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EC530F4C-336D-422A-9384-DB28D3E65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5CF17ED0-80B7-4B23-8B51-E04C1616C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204DF7DA-6690-4FC8-9D07-1CAD1409C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14672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4D423B21-C8BC-4F3F-938A-A99897802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742BB426-C45F-4D6B-B050-FA51D35794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5F92717A-9E3D-4D0F-8305-9911488BE3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FBE98-06CF-4C94-A5A2-B5123BFDAF33}" type="datetimeFigureOut">
              <a:rPr lang="lt-LT" smtClean="0"/>
              <a:t>2021-02-21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706263FA-CBC5-4FB6-9A1D-82B618FC02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49131202-E654-4D71-A3A7-1152E6DE49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C1879-A883-43E5-8B3A-36493100DD0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80486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4791F94-6769-423C-8510-2C94453C4523}"/>
              </a:ext>
            </a:extLst>
          </p:cNvPr>
          <p:cNvSpPr txBox="1"/>
          <p:nvPr/>
        </p:nvSpPr>
        <p:spPr>
          <a:xfrm>
            <a:off x="3049250" y="553651"/>
            <a:ext cx="6093500" cy="5275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lt-L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Bandėme kitu kampu interpretuoti žodį Lietuva. Kurdamas mokinys susiduria su iššūkiais: kaip , kokiais būdais, kokiomis priemonėmis įgyvendinti savo sumanymą. Kaip rasti savo kalbą? </a:t>
            </a:r>
            <a:endParaRPr lang="lt-LT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Tai gali būti atsitiktiniai buityje aptikti daiktai, lape įgaunantys naują estetinę prasmę.</a:t>
            </a:r>
            <a:endParaRPr lang="lt-LT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lt-LT" sz="4400" i="1" dirty="0">
                <a:effectLst/>
                <a:latin typeface="Script MT Bold" panose="03040602040607080904" pitchFamily="66" charset="0"/>
                <a:ea typeface="Calibri" panose="020F0502020204030204" pitchFamily="34" charset="0"/>
                <a:cs typeface="Segoe UI Semilight" panose="020B0402040204020203" pitchFamily="34" charset="0"/>
              </a:rPr>
              <a:t>,,Žodis Lietuva kitaip“.</a:t>
            </a:r>
            <a:endParaRPr lang="lt-L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lt-LT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</a:t>
            </a:r>
            <a:r>
              <a:rPr lang="lt-L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Dailės mokytoja metodininkė Rima Vaitkevičiūtė</a:t>
            </a:r>
          </a:p>
        </p:txBody>
      </p:sp>
    </p:spTree>
    <p:extLst>
      <p:ext uri="{BB962C8B-B14F-4D97-AF65-F5344CB8AC3E}">
        <p14:creationId xmlns:p14="http://schemas.microsoft.com/office/powerpoint/2010/main" val="4120645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05AA4E59-D501-4EAB-A68D-60C5BE7076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039" y="431223"/>
            <a:ext cx="7581901" cy="1619250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DF0FB9B0-4B7C-42A6-A14C-9B069AED19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040" y="2162175"/>
            <a:ext cx="7581900" cy="2533650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5B0979F0-22DC-49D7-AF01-1923A9C21D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049" y="4919229"/>
            <a:ext cx="758190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619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7C8A2CE7-FB43-4970-9CCC-F0E12090F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930" y="218713"/>
            <a:ext cx="9728140" cy="3210287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073AC264-2E66-4BEA-823F-C57CAB41E8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929" y="3959897"/>
            <a:ext cx="9728139" cy="184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184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02300B00-8A18-4169-964D-5008BE5C6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228" y="702316"/>
            <a:ext cx="9679543" cy="2584223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2EC3BFA4-A1F8-4A27-9436-2D1EE4C2E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807" y="4085732"/>
            <a:ext cx="9679542" cy="182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715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D56F230D-B51A-44EC-818E-CE4722F6D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444" y="570562"/>
            <a:ext cx="9899373" cy="2542085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17AB0BBE-06B3-431C-86AD-0E16E2D183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444" y="3605790"/>
            <a:ext cx="9899373" cy="247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079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DFF3E35F-BA31-4D4A-8DEE-12E207003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930" y="694868"/>
            <a:ext cx="10031896" cy="2491704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88A2FD03-7F82-49A0-9620-2908EE03E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930" y="3554759"/>
            <a:ext cx="9988364" cy="197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472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DB89CA4E-44B9-48AF-8123-4C395810B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226" y="473891"/>
            <a:ext cx="9757815" cy="2793904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DE859136-40C1-4F23-89BA-66C17B7CB5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227" y="3669927"/>
            <a:ext cx="9757816" cy="200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313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8C2C011D-9D30-43A9-881B-4AA335B21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96" y="399979"/>
            <a:ext cx="10136005" cy="2607365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E12F2154-9951-44D2-A272-41CEF61D6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95" y="3613190"/>
            <a:ext cx="10136005" cy="25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35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10C0F9E4-2AD9-467D-BBAF-F66A2225A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04" y="547620"/>
            <a:ext cx="10076846" cy="2881380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61616BCF-B525-4B8E-8A69-F76AEAA322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05" y="3843130"/>
            <a:ext cx="10108862" cy="24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612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BED55AFC-DE0C-49C1-AB4B-C4641D006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797" y="609600"/>
            <a:ext cx="9088659" cy="520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975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C8E2E0-9260-4C2F-9F4B-42F080355D97}"/>
              </a:ext>
            </a:extLst>
          </p:cNvPr>
          <p:cNvSpPr txBox="1"/>
          <p:nvPr/>
        </p:nvSpPr>
        <p:spPr>
          <a:xfrm>
            <a:off x="1961323" y="0"/>
            <a:ext cx="8428382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i="1" dirty="0">
                <a:cs typeface="Times New Roman" panose="02020603050405020304" pitchFamily="18" charset="0"/>
              </a:rPr>
              <a:t>                                                             </a:t>
            </a:r>
            <a:r>
              <a:rPr lang="lt-LT" sz="2400" i="1" dirty="0">
                <a:cs typeface="Times New Roman" panose="02020603050405020304" pitchFamily="18" charset="0"/>
              </a:rPr>
              <a:t>Darbų autoriai:</a:t>
            </a:r>
          </a:p>
          <a:p>
            <a:r>
              <a:rPr lang="lt-LT" dirty="0"/>
              <a:t>5a Justas </a:t>
            </a:r>
            <a:r>
              <a:rPr lang="lt-LT" dirty="0" err="1"/>
              <a:t>Kuzavas</a:t>
            </a:r>
            <a:endParaRPr lang="lt-LT" dirty="0"/>
          </a:p>
          <a:p>
            <a:r>
              <a:rPr lang="lt-LT" dirty="0"/>
              <a:t>6a </a:t>
            </a:r>
            <a:r>
              <a:rPr lang="lt-LT" dirty="0" err="1"/>
              <a:t>Alonas</a:t>
            </a:r>
            <a:r>
              <a:rPr lang="lt-LT" dirty="0"/>
              <a:t> Petkus</a:t>
            </a:r>
          </a:p>
          <a:p>
            <a:r>
              <a:rPr lang="lt-LT" dirty="0"/>
              <a:t>6a Goda </a:t>
            </a:r>
            <a:r>
              <a:rPr lang="lt-LT" dirty="0" err="1"/>
              <a:t>Ditkevičiūtė</a:t>
            </a:r>
            <a:endParaRPr lang="lt-LT" dirty="0"/>
          </a:p>
          <a:p>
            <a:r>
              <a:rPr lang="lt-LT" dirty="0"/>
              <a:t>6a Kornelija </a:t>
            </a:r>
            <a:r>
              <a:rPr lang="lt-LT" dirty="0" err="1"/>
              <a:t>Sobolevskytė</a:t>
            </a:r>
            <a:endParaRPr lang="lt-LT" dirty="0"/>
          </a:p>
          <a:p>
            <a:r>
              <a:rPr lang="lt-LT" dirty="0"/>
              <a:t>6a Margarita </a:t>
            </a:r>
            <a:r>
              <a:rPr lang="lt-LT" dirty="0" err="1"/>
              <a:t>Bėrantaitė</a:t>
            </a:r>
            <a:endParaRPr lang="lt-LT" dirty="0"/>
          </a:p>
          <a:p>
            <a:r>
              <a:rPr lang="lt-LT" dirty="0"/>
              <a:t>6a </a:t>
            </a:r>
            <a:r>
              <a:rPr lang="lt-LT" dirty="0" err="1"/>
              <a:t>Nykantė</a:t>
            </a:r>
            <a:r>
              <a:rPr lang="lt-LT" dirty="0"/>
              <a:t> </a:t>
            </a:r>
            <a:r>
              <a:rPr lang="lt-LT" dirty="0" err="1"/>
              <a:t>Krylovaitė</a:t>
            </a:r>
            <a:endParaRPr lang="lt-LT" dirty="0"/>
          </a:p>
          <a:p>
            <a:r>
              <a:rPr lang="lt-LT" dirty="0"/>
              <a:t>6a Rusnė </a:t>
            </a:r>
            <a:r>
              <a:rPr lang="lt-LT" dirty="0" err="1"/>
              <a:t>Gudalevičiūtė</a:t>
            </a:r>
            <a:endParaRPr lang="lt-LT" dirty="0"/>
          </a:p>
          <a:p>
            <a:r>
              <a:rPr lang="lt-LT" dirty="0"/>
              <a:t>6b </a:t>
            </a:r>
            <a:r>
              <a:rPr lang="lt-LT" dirty="0" err="1"/>
              <a:t>Adrijana</a:t>
            </a:r>
            <a:r>
              <a:rPr lang="lt-LT" dirty="0"/>
              <a:t> </a:t>
            </a:r>
            <a:r>
              <a:rPr lang="lt-LT" dirty="0" err="1"/>
              <a:t>Kliukaitė</a:t>
            </a:r>
            <a:endParaRPr lang="lt-LT" dirty="0"/>
          </a:p>
          <a:p>
            <a:r>
              <a:rPr lang="lt-LT" dirty="0"/>
              <a:t>6b Ainis Antanavičius</a:t>
            </a:r>
          </a:p>
          <a:p>
            <a:r>
              <a:rPr lang="lt-LT" dirty="0"/>
              <a:t>6b Airidas Cicėnas</a:t>
            </a:r>
          </a:p>
          <a:p>
            <a:r>
              <a:rPr lang="lt-LT" dirty="0"/>
              <a:t>6b Dominyka </a:t>
            </a:r>
            <a:r>
              <a:rPr lang="lt-LT" dirty="0" err="1"/>
              <a:t>Ferkovičiūtė</a:t>
            </a:r>
            <a:endParaRPr lang="lt-LT" dirty="0"/>
          </a:p>
          <a:p>
            <a:r>
              <a:rPr lang="lt-LT" dirty="0"/>
              <a:t>6b Dovilė </a:t>
            </a:r>
            <a:r>
              <a:rPr lang="lt-LT" dirty="0" err="1"/>
              <a:t>Rukšėnaitė</a:t>
            </a:r>
            <a:endParaRPr lang="lt-LT" dirty="0"/>
          </a:p>
          <a:p>
            <a:r>
              <a:rPr lang="lt-LT" dirty="0"/>
              <a:t>6b Erikas </a:t>
            </a:r>
            <a:r>
              <a:rPr lang="lt-LT" dirty="0" err="1"/>
              <a:t>Vaškelevičius</a:t>
            </a:r>
            <a:endParaRPr lang="lt-LT" dirty="0"/>
          </a:p>
          <a:p>
            <a:r>
              <a:rPr lang="lt-LT" dirty="0"/>
              <a:t>6b Evelina </a:t>
            </a:r>
            <a:r>
              <a:rPr lang="lt-LT" dirty="0" err="1"/>
              <a:t>Undraitytė</a:t>
            </a:r>
            <a:endParaRPr lang="lt-LT" dirty="0"/>
          </a:p>
          <a:p>
            <a:r>
              <a:rPr lang="lt-LT" dirty="0"/>
              <a:t>6b Grantas Valteris</a:t>
            </a:r>
          </a:p>
          <a:p>
            <a:r>
              <a:rPr lang="lt-LT" dirty="0"/>
              <a:t>6b Jurgita </a:t>
            </a:r>
            <a:r>
              <a:rPr lang="lt-LT" dirty="0" err="1"/>
              <a:t>Gaidytė</a:t>
            </a:r>
            <a:endParaRPr lang="lt-LT" dirty="0"/>
          </a:p>
          <a:p>
            <a:r>
              <a:rPr lang="lt-LT" dirty="0"/>
              <a:t>6b Justas </a:t>
            </a:r>
            <a:r>
              <a:rPr lang="lt-LT" dirty="0" err="1"/>
              <a:t>Volčak</a:t>
            </a:r>
            <a:endParaRPr lang="lt-LT" dirty="0"/>
          </a:p>
          <a:p>
            <a:r>
              <a:rPr lang="lt-LT" dirty="0"/>
              <a:t>6b Karolis </a:t>
            </a:r>
            <a:r>
              <a:rPr lang="lt-LT" dirty="0" err="1"/>
              <a:t>Kaminskis</a:t>
            </a:r>
            <a:endParaRPr lang="lt-LT" dirty="0"/>
          </a:p>
          <a:p>
            <a:r>
              <a:rPr lang="lt-LT" dirty="0"/>
              <a:t>6b Mantas Bogdanovas</a:t>
            </a:r>
          </a:p>
          <a:p>
            <a:r>
              <a:rPr lang="lt-LT" dirty="0"/>
              <a:t>6b Patricija </a:t>
            </a:r>
            <a:r>
              <a:rPr lang="lt-LT" dirty="0" err="1"/>
              <a:t>Grigalevičiūtė</a:t>
            </a:r>
            <a:endParaRPr lang="lt-LT" dirty="0"/>
          </a:p>
          <a:p>
            <a:r>
              <a:rPr lang="lt-LT" dirty="0"/>
              <a:t>6b Mantas Bogdanovas</a:t>
            </a:r>
          </a:p>
          <a:p>
            <a:r>
              <a:rPr lang="lt-LT" dirty="0"/>
              <a:t>6a Titas </a:t>
            </a:r>
            <a:r>
              <a:rPr lang="lt-LT" dirty="0" err="1"/>
              <a:t>Bešėnas</a:t>
            </a:r>
            <a:endParaRPr lang="lt-LT" dirty="0"/>
          </a:p>
          <a:p>
            <a:r>
              <a:rPr lang="lt-LT" dirty="0"/>
              <a:t>6b Barbora Paulauskaitė</a:t>
            </a:r>
          </a:p>
          <a:p>
            <a:endParaRPr lang="lt-LT" dirty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860797738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131</Words>
  <Application>Microsoft Office PowerPoint</Application>
  <PresentationFormat>Plačiaekranė</PresentationFormat>
  <Paragraphs>32</Paragraphs>
  <Slides>11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Script MT Bold</vt:lpstr>
      <vt:lpstr>„Office“ tema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Rima Vaitkevičiūtė</dc:creator>
  <cp:lastModifiedBy>Rima Vaitkevičiūtė</cp:lastModifiedBy>
  <cp:revision>6</cp:revision>
  <dcterms:created xsi:type="dcterms:W3CDTF">2021-02-20T21:56:38Z</dcterms:created>
  <dcterms:modified xsi:type="dcterms:W3CDTF">2021-02-21T18:00:49Z</dcterms:modified>
</cp:coreProperties>
</file>