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56" r:id="rId3"/>
    <p:sldId id="259" r:id="rId4"/>
    <p:sldId id="260" r:id="rId5"/>
    <p:sldId id="274" r:id="rId6"/>
    <p:sldId id="276" r:id="rId7"/>
    <p:sldId id="277" r:id="rId8"/>
    <p:sldId id="275" r:id="rId9"/>
    <p:sldId id="266" r:id="rId10"/>
    <p:sldId id="262" r:id="rId11"/>
    <p:sldId id="264" r:id="rId12"/>
    <p:sldId id="269" r:id="rId13"/>
    <p:sldId id="265" r:id="rId14"/>
    <p:sldId id="268" r:id="rId15"/>
    <p:sldId id="272" r:id="rId16"/>
    <p:sldId id="267" r:id="rId17"/>
    <p:sldId id="271" r:id="rId18"/>
    <p:sldId id="273" r:id="rId19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77" d="100"/>
          <a:sy n="77" d="100"/>
        </p:scale>
        <p:origin x="37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ima Vaitkevičiūtė" userId="04e9b63e-b59b-4018-8cf6-3329f703736f" providerId="ADAL" clId="{B1B51F45-B3BD-459B-90C8-985BCB8DF4F7}"/>
    <pc:docChg chg="custSel addSld modSld sldOrd">
      <pc:chgData name="Rima Vaitkevičiūtė" userId="04e9b63e-b59b-4018-8cf6-3329f703736f" providerId="ADAL" clId="{B1B51F45-B3BD-459B-90C8-985BCB8DF4F7}" dt="2021-03-03T13:48:28.051" v="80" actId="20577"/>
      <pc:docMkLst>
        <pc:docMk/>
      </pc:docMkLst>
      <pc:sldChg chg="modSp new mod ord setBg">
        <pc:chgData name="Rima Vaitkevičiūtė" userId="04e9b63e-b59b-4018-8cf6-3329f703736f" providerId="ADAL" clId="{B1B51F45-B3BD-459B-90C8-985BCB8DF4F7}" dt="2021-03-03T13:48:28.051" v="80" actId="20577"/>
        <pc:sldMkLst>
          <pc:docMk/>
          <pc:sldMk cId="3269558814" sldId="278"/>
        </pc:sldMkLst>
        <pc:spChg chg="mod">
          <ac:chgData name="Rima Vaitkevičiūtė" userId="04e9b63e-b59b-4018-8cf6-3329f703736f" providerId="ADAL" clId="{B1B51F45-B3BD-459B-90C8-985BCB8DF4F7}" dt="2021-03-03T13:48:28.051" v="80" actId="20577"/>
          <ac:spMkLst>
            <pc:docMk/>
            <pc:sldMk cId="3269558814" sldId="278"/>
            <ac:spMk id="2" creationId="{762C7314-65FC-4318-951E-E08C9E34A39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A3E78A1B-4B29-4E9C-A3A4-2123D0CE7D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7AF9F980-083C-4ECB-A49F-CBEF676256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t-LT"/>
              <a:t>Spustelėkite norėdami redaguoti šablono paantraštės stilių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4E17937A-C7C2-43DF-876C-3862C78853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C227-8CB6-4B4E-822B-0E00F443707B}" type="datetimeFigureOut">
              <a:rPr lang="lt-LT" smtClean="0"/>
              <a:t>2021-03-03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F5BBEDC9-DD72-4761-918D-836BF1221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CF6599DE-B958-452D-8A77-3013B1D44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5D927-462B-49C9-904D-02F2A94B108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478664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09C9C67B-3E30-455A-B8A8-D8EF19160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FEA83296-DC91-4EF9-BB2A-8BCF08F066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6E7A3A4A-A038-4F56-A70A-85BDF4D960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C227-8CB6-4B4E-822B-0E00F443707B}" type="datetimeFigureOut">
              <a:rPr lang="lt-LT" smtClean="0"/>
              <a:t>2021-03-03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90BD8E61-5036-4C79-A9DE-18A9A9C6EC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A0EC08C7-C6F5-4D6C-ACA8-62282E143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5D927-462B-49C9-904D-02F2A94B108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60421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AFD3120E-3DA7-4312-AB96-720EE53CC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1156F156-4AAD-4B91-BD88-1674E51EC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D9FB1F6B-9B88-4D73-90C8-5FF57ACB62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C227-8CB6-4B4E-822B-0E00F443707B}" type="datetimeFigureOut">
              <a:rPr lang="lt-LT" smtClean="0"/>
              <a:t>2021-03-03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E7910263-3499-4D07-A0FD-7FD88CB82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B0CF08DC-C112-4D58-AB30-034BC43B5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5D927-462B-49C9-904D-02F2A94B108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402538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3D438EB5-5761-4245-855E-19D025F5B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D8B4C35B-0A7D-4BEA-A418-7282CE8282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Turinio vietos rezervavimo ženklas 3">
            <a:extLst>
              <a:ext uri="{FF2B5EF4-FFF2-40B4-BE49-F238E27FC236}">
                <a16:creationId xmlns:a16="http://schemas.microsoft.com/office/drawing/2014/main" id="{DEA2DC5F-8332-411B-8889-C733B20322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FA32792E-A212-48C2-BDAD-FB1235E33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C227-8CB6-4B4E-822B-0E00F443707B}" type="datetimeFigureOut">
              <a:rPr lang="lt-LT" smtClean="0"/>
              <a:t>2021-03-03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C5B6A704-2D3C-4379-A864-4818F4B1B7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5B4D80D5-BBE9-440C-94E6-62896559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5D927-462B-49C9-904D-02F2A94B108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600713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33BD1A00-868F-4A37-8198-2C26C3BB1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8DF12F94-BB76-4627-BA5C-3285052F4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Turinio vietos rezervavimo ženklas 3">
            <a:extLst>
              <a:ext uri="{FF2B5EF4-FFF2-40B4-BE49-F238E27FC236}">
                <a16:creationId xmlns:a16="http://schemas.microsoft.com/office/drawing/2014/main" id="{627DA249-9A03-4A8B-B893-FA225811DA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5" name="Teksto vietos rezervavimo ženklas 4">
            <a:extLst>
              <a:ext uri="{FF2B5EF4-FFF2-40B4-BE49-F238E27FC236}">
                <a16:creationId xmlns:a16="http://schemas.microsoft.com/office/drawing/2014/main" id="{FC6637B7-EDB0-4462-9B90-A61CB5EB28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6" name="Turinio vietos rezervavimo ženklas 5">
            <a:extLst>
              <a:ext uri="{FF2B5EF4-FFF2-40B4-BE49-F238E27FC236}">
                <a16:creationId xmlns:a16="http://schemas.microsoft.com/office/drawing/2014/main" id="{C402DB5A-250C-42B7-A392-E2DD8A0B70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7" name="Datos vietos rezervavimo ženklas 6">
            <a:extLst>
              <a:ext uri="{FF2B5EF4-FFF2-40B4-BE49-F238E27FC236}">
                <a16:creationId xmlns:a16="http://schemas.microsoft.com/office/drawing/2014/main" id="{412BCEBD-2204-4462-B734-B8D5C2A95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C227-8CB6-4B4E-822B-0E00F443707B}" type="datetimeFigureOut">
              <a:rPr lang="lt-LT" smtClean="0"/>
              <a:t>2021-03-03</a:t>
            </a:fld>
            <a:endParaRPr lang="lt-LT"/>
          </a:p>
        </p:txBody>
      </p:sp>
      <p:sp>
        <p:nvSpPr>
          <p:cNvPr id="8" name="Poraštės vietos rezervavimo ženklas 7">
            <a:extLst>
              <a:ext uri="{FF2B5EF4-FFF2-40B4-BE49-F238E27FC236}">
                <a16:creationId xmlns:a16="http://schemas.microsoft.com/office/drawing/2014/main" id="{58432FCF-E5EB-48CB-BD06-DFBCFF4C9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kaidrės numerio vietos rezervavimo ženklas 8">
            <a:extLst>
              <a:ext uri="{FF2B5EF4-FFF2-40B4-BE49-F238E27FC236}">
                <a16:creationId xmlns:a16="http://schemas.microsoft.com/office/drawing/2014/main" id="{368C7958-959D-4FF2-8933-A23618D8B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5D927-462B-49C9-904D-02F2A94B108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154706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C7D45324-AF85-4394-8615-34BE0E228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Datos vietos rezervavimo ženklas 2">
            <a:extLst>
              <a:ext uri="{FF2B5EF4-FFF2-40B4-BE49-F238E27FC236}">
                <a16:creationId xmlns:a16="http://schemas.microsoft.com/office/drawing/2014/main" id="{2E65CCE6-20A7-4DF1-97B5-5FD561FC2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C227-8CB6-4B4E-822B-0E00F443707B}" type="datetimeFigureOut">
              <a:rPr lang="lt-LT" smtClean="0"/>
              <a:t>2021-03-03</a:t>
            </a:fld>
            <a:endParaRPr lang="lt-LT"/>
          </a:p>
        </p:txBody>
      </p:sp>
      <p:sp>
        <p:nvSpPr>
          <p:cNvPr id="4" name="Poraštės vietos rezervavimo ženklas 3">
            <a:extLst>
              <a:ext uri="{FF2B5EF4-FFF2-40B4-BE49-F238E27FC236}">
                <a16:creationId xmlns:a16="http://schemas.microsoft.com/office/drawing/2014/main" id="{178FA9D0-EB57-4589-820F-A5989BEBA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84344F08-0ED3-4D1A-B99E-436083C6E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5D927-462B-49C9-904D-02F2A94B108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564749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>
            <a:extLst>
              <a:ext uri="{FF2B5EF4-FFF2-40B4-BE49-F238E27FC236}">
                <a16:creationId xmlns:a16="http://schemas.microsoft.com/office/drawing/2014/main" id="{3C89306D-7255-4A9F-8A58-0EDBF2866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C227-8CB6-4B4E-822B-0E00F443707B}" type="datetimeFigureOut">
              <a:rPr lang="lt-LT" smtClean="0"/>
              <a:t>2021-03-03</a:t>
            </a:fld>
            <a:endParaRPr lang="lt-LT"/>
          </a:p>
        </p:txBody>
      </p:sp>
      <p:sp>
        <p:nvSpPr>
          <p:cNvPr id="3" name="Poraštės vietos rezervavimo ženklas 2">
            <a:extLst>
              <a:ext uri="{FF2B5EF4-FFF2-40B4-BE49-F238E27FC236}">
                <a16:creationId xmlns:a16="http://schemas.microsoft.com/office/drawing/2014/main" id="{9FF8A93F-EE72-4893-9133-BED6C2C1BB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kaidrės numerio vietos rezervavimo ženklas 3">
            <a:extLst>
              <a:ext uri="{FF2B5EF4-FFF2-40B4-BE49-F238E27FC236}">
                <a16:creationId xmlns:a16="http://schemas.microsoft.com/office/drawing/2014/main" id="{3500D91A-5916-4E49-A406-1BC4E584CF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5D927-462B-49C9-904D-02F2A94B108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168745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97BB2E1A-D8C0-46BA-87D4-5C97A45AA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C3B0D3B9-A585-4BCD-960D-06588A1591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D16F5388-709A-43BA-A6E5-ADD528F24C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BF0C0D80-79A3-433C-B048-9C3DEDA3D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C227-8CB6-4B4E-822B-0E00F443707B}" type="datetimeFigureOut">
              <a:rPr lang="lt-LT" smtClean="0"/>
              <a:t>2021-03-03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04A83C3D-AB78-474B-9ABA-48632488D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AD9E14BF-B9BC-49AA-B1DB-2CA440D8E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5D927-462B-49C9-904D-02F2A94B108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928737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BD7CEC4A-6C80-454B-9ED1-E676ABA64F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Paveikslėlio vietos rezervavimo ženklas 2">
            <a:extLst>
              <a:ext uri="{FF2B5EF4-FFF2-40B4-BE49-F238E27FC236}">
                <a16:creationId xmlns:a16="http://schemas.microsoft.com/office/drawing/2014/main" id="{6B90E070-E87A-40CB-B23E-0D298050D5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/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6F0DA3DB-4146-4E6C-96A1-6C91C2406F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520C0044-358D-428F-8143-76C6409F9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C227-8CB6-4B4E-822B-0E00F443707B}" type="datetimeFigureOut">
              <a:rPr lang="lt-LT" smtClean="0"/>
              <a:t>2021-03-03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A38CFA0F-5DCB-4448-881A-65BEC96D2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C899E55A-5027-40C3-A440-F91565368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5D927-462B-49C9-904D-02F2A94B108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39295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899138B4-271B-4F16-9172-6CAD92148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Vertikalaus teksto vietos rezervavimo ženklas 2">
            <a:extLst>
              <a:ext uri="{FF2B5EF4-FFF2-40B4-BE49-F238E27FC236}">
                <a16:creationId xmlns:a16="http://schemas.microsoft.com/office/drawing/2014/main" id="{A6DA022C-3BEE-4D1B-94F1-811F4C0324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DDE48566-8191-4792-A6BE-932D5DDA2F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C227-8CB6-4B4E-822B-0E00F443707B}" type="datetimeFigureOut">
              <a:rPr lang="lt-LT" smtClean="0"/>
              <a:t>2021-03-03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D83F7A34-A47B-43E3-AD34-CBE24905B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E014476E-D52F-406A-BBD0-A06AE0C3B6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5D927-462B-49C9-904D-02F2A94B108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848914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>
            <a:extLst>
              <a:ext uri="{FF2B5EF4-FFF2-40B4-BE49-F238E27FC236}">
                <a16:creationId xmlns:a16="http://schemas.microsoft.com/office/drawing/2014/main" id="{2967B47F-3AF0-4107-9DE4-7150B4E3CF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Vertikalaus teksto vietos rezervavimo ženklas 2">
            <a:extLst>
              <a:ext uri="{FF2B5EF4-FFF2-40B4-BE49-F238E27FC236}">
                <a16:creationId xmlns:a16="http://schemas.microsoft.com/office/drawing/2014/main" id="{25AE3444-324C-450E-B52D-8BB50AA3C0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20698B52-1173-4E31-8F31-EE379E5808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ABC227-8CB6-4B4E-822B-0E00F443707B}" type="datetimeFigureOut">
              <a:rPr lang="lt-LT" smtClean="0"/>
              <a:t>2021-03-03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F9701820-357F-43A5-9F5D-E8B6664EA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39CA7765-E9EA-4078-893E-0C9BBBF31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5D927-462B-49C9-904D-02F2A94B108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384276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o vietos rezervavimo ženklas 1">
            <a:extLst>
              <a:ext uri="{FF2B5EF4-FFF2-40B4-BE49-F238E27FC236}">
                <a16:creationId xmlns:a16="http://schemas.microsoft.com/office/drawing/2014/main" id="{E7406B87-D7B6-41F5-B186-1472F3A37A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69993123-294C-4BF2-A65A-69A71CF711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6830628D-1A1C-43C5-B13F-0E6660CD73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ABC227-8CB6-4B4E-822B-0E00F443707B}" type="datetimeFigureOut">
              <a:rPr lang="lt-LT" smtClean="0"/>
              <a:t>2021-03-03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3842FB4E-0379-4551-B865-882AD84F0A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0FDC4C59-B6AB-4817-BFA1-3206F5BE85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F5D927-462B-49C9-904D-02F2A94B1082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309896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7" Type="http://schemas.openxmlformats.org/officeDocument/2006/relationships/image" Target="../media/image20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7" Type="http://schemas.openxmlformats.org/officeDocument/2006/relationships/image" Target="../media/image26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11" Type="http://schemas.openxmlformats.org/officeDocument/2006/relationships/image" Target="../media/image51.jpeg"/><Relationship Id="rId5" Type="http://schemas.openxmlformats.org/officeDocument/2006/relationships/image" Target="../media/image45.jpeg"/><Relationship Id="rId10" Type="http://schemas.openxmlformats.org/officeDocument/2006/relationships/image" Target="../media/image50.jpeg"/><Relationship Id="rId4" Type="http://schemas.openxmlformats.org/officeDocument/2006/relationships/image" Target="../media/image44.jpeg"/><Relationship Id="rId9" Type="http://schemas.openxmlformats.org/officeDocument/2006/relationships/image" Target="../media/image4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13" Type="http://schemas.openxmlformats.org/officeDocument/2006/relationships/image" Target="../media/image65.jpeg"/><Relationship Id="rId3" Type="http://schemas.openxmlformats.org/officeDocument/2006/relationships/image" Target="../media/image55.jpeg"/><Relationship Id="rId7" Type="http://schemas.openxmlformats.org/officeDocument/2006/relationships/image" Target="../media/image59.jpeg"/><Relationship Id="rId12" Type="http://schemas.openxmlformats.org/officeDocument/2006/relationships/image" Target="../media/image64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11" Type="http://schemas.openxmlformats.org/officeDocument/2006/relationships/image" Target="../media/image63.jpeg"/><Relationship Id="rId5" Type="http://schemas.openxmlformats.org/officeDocument/2006/relationships/image" Target="../media/image57.jpeg"/><Relationship Id="rId15" Type="http://schemas.openxmlformats.org/officeDocument/2006/relationships/image" Target="../media/image67.jpeg"/><Relationship Id="rId10" Type="http://schemas.openxmlformats.org/officeDocument/2006/relationships/image" Target="../media/image62.jpeg"/><Relationship Id="rId4" Type="http://schemas.openxmlformats.org/officeDocument/2006/relationships/image" Target="../media/image56.jpeg"/><Relationship Id="rId9" Type="http://schemas.openxmlformats.org/officeDocument/2006/relationships/image" Target="../media/image61.jpeg"/><Relationship Id="rId14" Type="http://schemas.openxmlformats.org/officeDocument/2006/relationships/image" Target="../media/image66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3" Type="http://schemas.openxmlformats.org/officeDocument/2006/relationships/image" Target="../media/image69.jpeg"/><Relationship Id="rId7" Type="http://schemas.openxmlformats.org/officeDocument/2006/relationships/image" Target="../media/image73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70.jpeg"/><Relationship Id="rId9" Type="http://schemas.openxmlformats.org/officeDocument/2006/relationships/image" Target="../media/image57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762C7314-65FC-4318-951E-E08C9E34A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783072"/>
          </a:xfrm>
        </p:spPr>
        <p:txBody>
          <a:bodyPr>
            <a:noAutofit/>
          </a:bodyPr>
          <a:lstStyle/>
          <a:p>
            <a:pPr algn="ctr"/>
            <a:r>
              <a:rPr lang="lt-LT" sz="6000" dirty="0">
                <a:solidFill>
                  <a:srgbClr val="C00000"/>
                </a:solidFill>
                <a:latin typeface="Jokerman" panose="04090605060D06020702" pitchFamily="82" charset="0"/>
              </a:rPr>
              <a:t>,,</a:t>
            </a:r>
            <a:r>
              <a:rPr lang="lt-LT" sz="6000">
                <a:solidFill>
                  <a:srgbClr val="C00000"/>
                </a:solidFill>
                <a:latin typeface="Jokerman" panose="04090605060D06020702" pitchFamily="82" charset="0"/>
              </a:rPr>
              <a:t>Dailės grūdeliai,,</a:t>
            </a:r>
            <a:br>
              <a:rPr lang="lt-LT" sz="6000" dirty="0">
                <a:solidFill>
                  <a:srgbClr val="C00000"/>
                </a:solidFill>
                <a:latin typeface="Jokerman" panose="04090605060D06020702" pitchFamily="82" charset="0"/>
              </a:rPr>
            </a:br>
            <a:r>
              <a:rPr lang="lt-LT" sz="6000" dirty="0">
                <a:solidFill>
                  <a:schemeClr val="accent6">
                    <a:lumMod val="75000"/>
                  </a:schemeClr>
                </a:solidFill>
                <a:latin typeface="Jokerman" panose="04090605060D06020702" pitchFamily="82" charset="0"/>
              </a:rPr>
              <a:t>būrelio darbų </a:t>
            </a:r>
            <a:br>
              <a:rPr lang="lt-LT" sz="6000" dirty="0">
                <a:solidFill>
                  <a:schemeClr val="accent6">
                    <a:lumMod val="75000"/>
                  </a:schemeClr>
                </a:solidFill>
                <a:latin typeface="Jokerman" panose="04090605060D06020702" pitchFamily="82" charset="0"/>
              </a:rPr>
            </a:br>
            <a:r>
              <a:rPr lang="lt-LT" sz="6000" dirty="0">
                <a:solidFill>
                  <a:srgbClr val="C00000"/>
                </a:solidFill>
                <a:latin typeface="Jokerman" panose="04090605060D06020702" pitchFamily="82" charset="0"/>
              </a:rPr>
              <a:t>paroda </a:t>
            </a:r>
          </a:p>
        </p:txBody>
      </p:sp>
    </p:spTree>
    <p:extLst>
      <p:ext uri="{BB962C8B-B14F-4D97-AF65-F5344CB8AC3E}">
        <p14:creationId xmlns:p14="http://schemas.microsoft.com/office/powerpoint/2010/main" val="32695588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486CDF78-91F4-4904-BD6E-F745C02AC5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61578" y="551986"/>
            <a:ext cx="9270380" cy="735980"/>
          </a:xfrm>
        </p:spPr>
        <p:txBody>
          <a:bodyPr>
            <a:normAutofit/>
          </a:bodyPr>
          <a:lstStyle/>
          <a:p>
            <a:r>
              <a:rPr lang="lt-LT" sz="4000" dirty="0">
                <a:solidFill>
                  <a:schemeClr val="accent6">
                    <a:lumMod val="75000"/>
                  </a:schemeClr>
                </a:solidFill>
                <a:latin typeface="Jokerman" panose="04090605060D06020702" pitchFamily="82" charset="0"/>
              </a:rPr>
              <a:t>Pratimas ,,Oras“</a:t>
            </a:r>
          </a:p>
        </p:txBody>
      </p:sp>
      <p:pic>
        <p:nvPicPr>
          <p:cNvPr id="5" name="Paveikslėlis 4">
            <a:extLst>
              <a:ext uri="{FF2B5EF4-FFF2-40B4-BE49-F238E27FC236}">
                <a16:creationId xmlns:a16="http://schemas.microsoft.com/office/drawing/2014/main" id="{E967E281-548F-4B8E-A709-60843EF64D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73153" y="1728439"/>
            <a:ext cx="5969620" cy="4477215"/>
          </a:xfrm>
          <a:prstGeom prst="rect">
            <a:avLst/>
          </a:prstGeom>
        </p:spPr>
      </p:pic>
      <p:pic>
        <p:nvPicPr>
          <p:cNvPr id="7" name="Paveikslėlis 6">
            <a:extLst>
              <a:ext uri="{FF2B5EF4-FFF2-40B4-BE49-F238E27FC236}">
                <a16:creationId xmlns:a16="http://schemas.microsoft.com/office/drawing/2014/main" id="{C66DBD85-98D8-4D87-8D8C-E22BCE3DBA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0322" y="1728439"/>
            <a:ext cx="2988525" cy="2241394"/>
          </a:xfrm>
          <a:prstGeom prst="rect">
            <a:avLst/>
          </a:prstGeom>
        </p:spPr>
      </p:pic>
      <p:pic>
        <p:nvPicPr>
          <p:cNvPr id="9" name="Paveikslėlis 8">
            <a:extLst>
              <a:ext uri="{FF2B5EF4-FFF2-40B4-BE49-F238E27FC236}">
                <a16:creationId xmlns:a16="http://schemas.microsoft.com/office/drawing/2014/main" id="{1F6E4A23-A3FA-4A38-ABEC-400604C117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449015" y="4064618"/>
            <a:ext cx="2988526" cy="2241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806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4FA2FD6B-F877-445B-B8D5-9300062BE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45514" y="948313"/>
            <a:ext cx="2754350" cy="2065763"/>
          </a:xfrm>
          <a:prstGeom prst="rect">
            <a:avLst/>
          </a:prstGeom>
        </p:spPr>
      </p:pic>
      <p:pic>
        <p:nvPicPr>
          <p:cNvPr id="5" name="Paveikslėlis 4">
            <a:extLst>
              <a:ext uri="{FF2B5EF4-FFF2-40B4-BE49-F238E27FC236}">
                <a16:creationId xmlns:a16="http://schemas.microsoft.com/office/drawing/2014/main" id="{4AF77920-B0D1-44BC-ADFD-3EEE846365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96127" y="781980"/>
            <a:ext cx="2910466" cy="2182849"/>
          </a:xfrm>
          <a:prstGeom prst="rect">
            <a:avLst/>
          </a:prstGeom>
        </p:spPr>
      </p:pic>
      <p:pic>
        <p:nvPicPr>
          <p:cNvPr id="7" name="Paveikslėlis 6">
            <a:extLst>
              <a:ext uri="{FF2B5EF4-FFF2-40B4-BE49-F238E27FC236}">
                <a16:creationId xmlns:a16="http://schemas.microsoft.com/office/drawing/2014/main" id="{FCD8E72F-7A28-4B5B-94AF-C4BF92A096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76054" y="957142"/>
            <a:ext cx="2824980" cy="2118735"/>
          </a:xfrm>
          <a:prstGeom prst="rect">
            <a:avLst/>
          </a:prstGeom>
        </p:spPr>
      </p:pic>
      <p:pic>
        <p:nvPicPr>
          <p:cNvPr id="9" name="Paveikslėlis 8">
            <a:extLst>
              <a:ext uri="{FF2B5EF4-FFF2-40B4-BE49-F238E27FC236}">
                <a16:creationId xmlns:a16="http://schemas.microsoft.com/office/drawing/2014/main" id="{47425552-87BD-40EE-92D0-CAB4466E73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654386" y="4072503"/>
            <a:ext cx="2754351" cy="2065763"/>
          </a:xfrm>
          <a:prstGeom prst="rect">
            <a:avLst/>
          </a:prstGeom>
        </p:spPr>
      </p:pic>
      <p:pic>
        <p:nvPicPr>
          <p:cNvPr id="11" name="Paveikslėlis 10">
            <a:extLst>
              <a:ext uri="{FF2B5EF4-FFF2-40B4-BE49-F238E27FC236}">
                <a16:creationId xmlns:a16="http://schemas.microsoft.com/office/drawing/2014/main" id="{41C2AA62-C04C-4A0E-B82F-5DD1C864D93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3590" y="3845296"/>
            <a:ext cx="3360234" cy="2520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8053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16CE4D08-20C8-4C5E-B8C0-D0D9660526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6263"/>
            <a:ext cx="10515600" cy="1835063"/>
          </a:xfrm>
        </p:spPr>
        <p:txBody>
          <a:bodyPr>
            <a:normAutofit/>
          </a:bodyPr>
          <a:lstStyle/>
          <a:p>
            <a:pPr algn="ctr"/>
            <a:r>
              <a:rPr lang="lt-LT" sz="4000" dirty="0">
                <a:solidFill>
                  <a:schemeClr val="accent6">
                    <a:lumMod val="75000"/>
                  </a:schemeClr>
                </a:solidFill>
                <a:latin typeface="Jokerman" panose="04090605060D06020702" pitchFamily="82" charset="0"/>
              </a:rPr>
              <a:t>Langinės</a:t>
            </a:r>
          </a:p>
        </p:txBody>
      </p:sp>
      <p:pic>
        <p:nvPicPr>
          <p:cNvPr id="5" name="Turinio vietos rezervavimo ženklas 4">
            <a:extLst>
              <a:ext uri="{FF2B5EF4-FFF2-40B4-BE49-F238E27FC236}">
                <a16:creationId xmlns:a16="http://schemas.microsoft.com/office/drawing/2014/main" id="{F26173CD-5AFB-4D20-B20D-D8A10C16CF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5801784" cy="4351338"/>
          </a:xfrm>
        </p:spPr>
      </p:pic>
      <p:pic>
        <p:nvPicPr>
          <p:cNvPr id="7" name="Paveikslėlis 6">
            <a:extLst>
              <a:ext uri="{FF2B5EF4-FFF2-40B4-BE49-F238E27FC236}">
                <a16:creationId xmlns:a16="http://schemas.microsoft.com/office/drawing/2014/main" id="{8EFDCB99-6B9F-4EF2-9C17-1FB4CA4794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15390" y="3884531"/>
            <a:ext cx="2401095" cy="1800821"/>
          </a:xfrm>
          <a:prstGeom prst="rect">
            <a:avLst/>
          </a:prstGeom>
        </p:spPr>
      </p:pic>
      <p:pic>
        <p:nvPicPr>
          <p:cNvPr id="9" name="Paveikslėlis 8">
            <a:extLst>
              <a:ext uri="{FF2B5EF4-FFF2-40B4-BE49-F238E27FC236}">
                <a16:creationId xmlns:a16="http://schemas.microsoft.com/office/drawing/2014/main" id="{E38CB07E-F629-4617-BF17-83C5C20F7F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7081" y="2392471"/>
            <a:ext cx="2764076" cy="2073057"/>
          </a:xfrm>
          <a:prstGeom prst="rect">
            <a:avLst/>
          </a:prstGeom>
        </p:spPr>
      </p:pic>
      <p:pic>
        <p:nvPicPr>
          <p:cNvPr id="11" name="Paveikslėlis 10">
            <a:extLst>
              <a:ext uri="{FF2B5EF4-FFF2-40B4-BE49-F238E27FC236}">
                <a16:creationId xmlns:a16="http://schemas.microsoft.com/office/drawing/2014/main" id="{73334914-AE45-47A6-B7DF-852746D0C7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91089" y="1823321"/>
            <a:ext cx="1835062" cy="1376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088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9A7001C6-672A-4567-BFB1-E498F1161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lt-LT" sz="4000" dirty="0">
                <a:solidFill>
                  <a:schemeClr val="accent6">
                    <a:lumMod val="75000"/>
                  </a:schemeClr>
                </a:solidFill>
                <a:latin typeface="Jokerman" panose="04090605060D06020702" pitchFamily="82" charset="0"/>
              </a:rPr>
              <a:t>,,Laivas‘‘</a:t>
            </a:r>
          </a:p>
        </p:txBody>
      </p:sp>
      <p:pic>
        <p:nvPicPr>
          <p:cNvPr id="5" name="Turinio vietos rezervavimo ženklas 4">
            <a:extLst>
              <a:ext uri="{FF2B5EF4-FFF2-40B4-BE49-F238E27FC236}">
                <a16:creationId xmlns:a16="http://schemas.microsoft.com/office/drawing/2014/main" id="{1138F5DB-EEAD-4089-ABC5-0DB52EDCD1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727" y="1703456"/>
            <a:ext cx="3312273" cy="4490279"/>
          </a:xfrm>
        </p:spPr>
      </p:pic>
      <p:pic>
        <p:nvPicPr>
          <p:cNvPr id="7" name="Paveikslėlis 6">
            <a:extLst>
              <a:ext uri="{FF2B5EF4-FFF2-40B4-BE49-F238E27FC236}">
                <a16:creationId xmlns:a16="http://schemas.microsoft.com/office/drawing/2014/main" id="{0C8EE7F7-188A-4FC8-93E1-32CBF4DB1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742" y="1703456"/>
            <a:ext cx="3312272" cy="4503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9521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46F4AB13-0516-43CB-8C4A-F7DE9A8F9F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047" y="357679"/>
            <a:ext cx="3616461" cy="2752233"/>
          </a:xfrm>
          <a:prstGeom prst="rect">
            <a:avLst/>
          </a:prstGeom>
        </p:spPr>
      </p:pic>
      <p:pic>
        <p:nvPicPr>
          <p:cNvPr id="7" name="Paveikslėlis 6">
            <a:extLst>
              <a:ext uri="{FF2B5EF4-FFF2-40B4-BE49-F238E27FC236}">
                <a16:creationId xmlns:a16="http://schemas.microsoft.com/office/drawing/2014/main" id="{25F436F8-2254-49BE-9387-C6A6F9D852E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6"/>
          <a:stretch/>
        </p:blipFill>
        <p:spPr>
          <a:xfrm>
            <a:off x="8165155" y="3394553"/>
            <a:ext cx="3484050" cy="2727987"/>
          </a:xfrm>
          <a:prstGeom prst="rect">
            <a:avLst/>
          </a:prstGeom>
        </p:spPr>
      </p:pic>
      <p:pic>
        <p:nvPicPr>
          <p:cNvPr id="9" name="Paveikslėlis 8">
            <a:extLst>
              <a:ext uri="{FF2B5EF4-FFF2-40B4-BE49-F238E27FC236}">
                <a16:creationId xmlns:a16="http://schemas.microsoft.com/office/drawing/2014/main" id="{B96BB671-B21F-4D89-A0E3-0BBF9905422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3"/>
          <a:stretch/>
        </p:blipFill>
        <p:spPr>
          <a:xfrm>
            <a:off x="4117528" y="3394553"/>
            <a:ext cx="3956943" cy="2727987"/>
          </a:xfrm>
          <a:prstGeom prst="rect">
            <a:avLst/>
          </a:prstGeom>
        </p:spPr>
      </p:pic>
      <p:pic>
        <p:nvPicPr>
          <p:cNvPr id="11" name="Paveikslėlis 10">
            <a:extLst>
              <a:ext uri="{FF2B5EF4-FFF2-40B4-BE49-F238E27FC236}">
                <a16:creationId xmlns:a16="http://schemas.microsoft.com/office/drawing/2014/main" id="{7DA35EBA-A411-4D89-8330-3ACC5D73A55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3" b="1765"/>
          <a:stretch/>
        </p:blipFill>
        <p:spPr>
          <a:xfrm>
            <a:off x="448468" y="3405272"/>
            <a:ext cx="3578377" cy="2717268"/>
          </a:xfrm>
          <a:prstGeom prst="rect">
            <a:avLst/>
          </a:prstGeom>
        </p:spPr>
      </p:pic>
      <p:pic>
        <p:nvPicPr>
          <p:cNvPr id="13" name="Paveikslėlis 12">
            <a:extLst>
              <a:ext uri="{FF2B5EF4-FFF2-40B4-BE49-F238E27FC236}">
                <a16:creationId xmlns:a16="http://schemas.microsoft.com/office/drawing/2014/main" id="{F62E2C90-172D-47BA-990D-460EC12E0B6D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74599" y="330763"/>
            <a:ext cx="3956943" cy="2828122"/>
          </a:xfrm>
          <a:prstGeom prst="rect">
            <a:avLst/>
          </a:prstGeom>
        </p:spPr>
      </p:pic>
      <p:pic>
        <p:nvPicPr>
          <p:cNvPr id="16" name="Paveikslėlis 15">
            <a:extLst>
              <a:ext uri="{FF2B5EF4-FFF2-40B4-BE49-F238E27FC236}">
                <a16:creationId xmlns:a16="http://schemas.microsoft.com/office/drawing/2014/main" id="{EDA985C4-6FAC-4475-8713-5AEA643311C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0"/>
          <a:stretch/>
        </p:blipFill>
        <p:spPr>
          <a:xfrm>
            <a:off x="4659682" y="357679"/>
            <a:ext cx="1913457" cy="2752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489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99C5EAFF-667B-4B50-8BC0-A109112B79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996" y="510807"/>
            <a:ext cx="3466021" cy="2658525"/>
          </a:xfrm>
          <a:prstGeom prst="rect">
            <a:avLst/>
          </a:prstGeom>
        </p:spPr>
      </p:pic>
      <p:pic>
        <p:nvPicPr>
          <p:cNvPr id="5" name="Paveikslėlis 4">
            <a:extLst>
              <a:ext uri="{FF2B5EF4-FFF2-40B4-BE49-F238E27FC236}">
                <a16:creationId xmlns:a16="http://schemas.microsoft.com/office/drawing/2014/main" id="{0D56433A-325C-43EF-AE41-656CC295A2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4111" y="465447"/>
            <a:ext cx="3416270" cy="2658526"/>
          </a:xfrm>
          <a:prstGeom prst="rect">
            <a:avLst/>
          </a:prstGeom>
        </p:spPr>
      </p:pic>
      <p:pic>
        <p:nvPicPr>
          <p:cNvPr id="7" name="Paveikslėlis 6">
            <a:extLst>
              <a:ext uri="{FF2B5EF4-FFF2-40B4-BE49-F238E27FC236}">
                <a16:creationId xmlns:a16="http://schemas.microsoft.com/office/drawing/2014/main" id="{3E0627B0-3F8C-4836-B391-D79A3993DA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0414" y="3412564"/>
            <a:ext cx="3729095" cy="2692829"/>
          </a:xfrm>
          <a:prstGeom prst="rect">
            <a:avLst/>
          </a:prstGeom>
        </p:spPr>
      </p:pic>
      <p:pic>
        <p:nvPicPr>
          <p:cNvPr id="9" name="Paveikslėlis 8">
            <a:extLst>
              <a:ext uri="{FF2B5EF4-FFF2-40B4-BE49-F238E27FC236}">
                <a16:creationId xmlns:a16="http://schemas.microsoft.com/office/drawing/2014/main" id="{29E95D17-9CB1-40F6-82EE-99CDBDED9CB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1"/>
          <a:stretch/>
        </p:blipFill>
        <p:spPr>
          <a:xfrm>
            <a:off x="4224111" y="3412564"/>
            <a:ext cx="3416270" cy="2728528"/>
          </a:xfrm>
          <a:prstGeom prst="rect">
            <a:avLst/>
          </a:prstGeom>
        </p:spPr>
      </p:pic>
      <p:pic>
        <p:nvPicPr>
          <p:cNvPr id="11" name="Paveikslėlis 10">
            <a:extLst>
              <a:ext uri="{FF2B5EF4-FFF2-40B4-BE49-F238E27FC236}">
                <a16:creationId xmlns:a16="http://schemas.microsoft.com/office/drawing/2014/main" id="{E5296088-C8CA-4991-B91C-D856AA5B505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" b="3001"/>
          <a:stretch/>
        </p:blipFill>
        <p:spPr>
          <a:xfrm>
            <a:off x="606996" y="3412564"/>
            <a:ext cx="3466021" cy="2692829"/>
          </a:xfrm>
          <a:prstGeom prst="rect">
            <a:avLst/>
          </a:prstGeom>
        </p:spPr>
      </p:pic>
      <p:pic>
        <p:nvPicPr>
          <p:cNvPr id="13" name="Paveikslėlis 12">
            <a:extLst>
              <a:ext uri="{FF2B5EF4-FFF2-40B4-BE49-F238E27FC236}">
                <a16:creationId xmlns:a16="http://schemas.microsoft.com/office/drawing/2014/main" id="{DABD60FE-B7F6-4BC6-A319-CFEE12B4482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00" b="1650"/>
          <a:stretch/>
        </p:blipFill>
        <p:spPr>
          <a:xfrm>
            <a:off x="7797383" y="465447"/>
            <a:ext cx="3762126" cy="265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9759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DAA9EA69-A963-4EF7-8570-77C284E988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1847" y="665348"/>
            <a:ext cx="7605517" cy="5711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6317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BB0D2438-3707-48BE-AA1E-5508A5A4D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3248" y="402703"/>
            <a:ext cx="6180551" cy="6173461"/>
          </a:xfrm>
        </p:spPr>
        <p:txBody>
          <a:bodyPr>
            <a:normAutofit/>
          </a:bodyPr>
          <a:lstStyle/>
          <a:p>
            <a:pPr algn="ctr"/>
            <a:r>
              <a:rPr lang="lt-LT" sz="4000" dirty="0">
                <a:solidFill>
                  <a:schemeClr val="accent6">
                    <a:lumMod val="75000"/>
                  </a:schemeClr>
                </a:solidFill>
                <a:latin typeface="Jokerman" panose="04090605060D06020702" pitchFamily="82" charset="0"/>
              </a:rPr>
              <a:t>Atvirukas</a:t>
            </a:r>
          </a:p>
        </p:txBody>
      </p:sp>
      <p:pic>
        <p:nvPicPr>
          <p:cNvPr id="5" name="Turinio vietos rezervavimo ženklas 4">
            <a:extLst>
              <a:ext uri="{FF2B5EF4-FFF2-40B4-BE49-F238E27FC236}">
                <a16:creationId xmlns:a16="http://schemas.microsoft.com/office/drawing/2014/main" id="{A8F97776-C5CF-46C4-AC9E-4BB08DEB36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5886" y="1385183"/>
            <a:ext cx="5794417" cy="4345811"/>
          </a:xfrm>
        </p:spPr>
      </p:pic>
    </p:spTree>
    <p:extLst>
      <p:ext uri="{BB962C8B-B14F-4D97-AF65-F5344CB8AC3E}">
        <p14:creationId xmlns:p14="http://schemas.microsoft.com/office/powerpoint/2010/main" val="25673612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aveikslėlis 4">
            <a:extLst>
              <a:ext uri="{FF2B5EF4-FFF2-40B4-BE49-F238E27FC236}">
                <a16:creationId xmlns:a16="http://schemas.microsoft.com/office/drawing/2014/main" id="{9C133DB2-F12C-4A66-AD9C-53FE12EFCF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9024" y="1349331"/>
            <a:ext cx="5243454" cy="3582591"/>
          </a:xfrm>
          <a:prstGeom prst="rect">
            <a:avLst/>
          </a:prstGeom>
        </p:spPr>
      </p:pic>
      <p:pic>
        <p:nvPicPr>
          <p:cNvPr id="7" name="Paveikslėlis 6">
            <a:extLst>
              <a:ext uri="{FF2B5EF4-FFF2-40B4-BE49-F238E27FC236}">
                <a16:creationId xmlns:a16="http://schemas.microsoft.com/office/drawing/2014/main" id="{BBCCDE4B-132C-457C-9641-674D87A13E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75959" y="3468342"/>
            <a:ext cx="2621729" cy="1966297"/>
          </a:xfrm>
          <a:prstGeom prst="rect">
            <a:avLst/>
          </a:prstGeom>
        </p:spPr>
      </p:pic>
      <p:pic>
        <p:nvPicPr>
          <p:cNvPr id="9" name="Paveikslėlis 8">
            <a:extLst>
              <a:ext uri="{FF2B5EF4-FFF2-40B4-BE49-F238E27FC236}">
                <a16:creationId xmlns:a16="http://schemas.microsoft.com/office/drawing/2014/main" id="{0554E214-65A3-4392-A5C7-363407EB1C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157364" y="3468343"/>
            <a:ext cx="2621728" cy="1966297"/>
          </a:xfrm>
          <a:prstGeom prst="rect">
            <a:avLst/>
          </a:prstGeom>
        </p:spPr>
      </p:pic>
      <p:pic>
        <p:nvPicPr>
          <p:cNvPr id="11" name="Paveikslėlis 10">
            <a:extLst>
              <a:ext uri="{FF2B5EF4-FFF2-40B4-BE49-F238E27FC236}">
                <a16:creationId xmlns:a16="http://schemas.microsoft.com/office/drawing/2014/main" id="{CA17FC05-3B55-4491-B5F0-77761E86F9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104048" y="558822"/>
            <a:ext cx="2577615" cy="1933211"/>
          </a:xfrm>
          <a:prstGeom prst="rect">
            <a:avLst/>
          </a:prstGeom>
        </p:spPr>
      </p:pic>
      <p:pic>
        <p:nvPicPr>
          <p:cNvPr id="13" name="Paveikslėlis 12">
            <a:extLst>
              <a:ext uri="{FF2B5EF4-FFF2-40B4-BE49-F238E27FC236}">
                <a16:creationId xmlns:a16="http://schemas.microsoft.com/office/drawing/2014/main" id="{B78FC9C6-E3F8-4784-B0AD-25F55596E6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23509" y="554700"/>
            <a:ext cx="2577616" cy="1933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8301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A4A93325-1790-43F3-89C0-B790A22E25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39145" y="3818214"/>
            <a:ext cx="3113708" cy="2335281"/>
          </a:xfrm>
          <a:prstGeom prst="rect">
            <a:avLst/>
          </a:prstGeom>
        </p:spPr>
      </p:pic>
      <p:pic>
        <p:nvPicPr>
          <p:cNvPr id="5" name="Paveikslėlis 4">
            <a:extLst>
              <a:ext uri="{FF2B5EF4-FFF2-40B4-BE49-F238E27FC236}">
                <a16:creationId xmlns:a16="http://schemas.microsoft.com/office/drawing/2014/main" id="{B8308498-B257-4BF3-9E4A-3F9FCE60D8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9588" y="541915"/>
            <a:ext cx="3147627" cy="2360721"/>
          </a:xfrm>
          <a:prstGeom prst="rect">
            <a:avLst/>
          </a:prstGeom>
        </p:spPr>
      </p:pic>
      <p:pic>
        <p:nvPicPr>
          <p:cNvPr id="7" name="Paveikslėlis 6">
            <a:extLst>
              <a:ext uri="{FF2B5EF4-FFF2-40B4-BE49-F238E27FC236}">
                <a16:creationId xmlns:a16="http://schemas.microsoft.com/office/drawing/2014/main" id="{8650062B-9A14-42C1-B930-D53C5582DC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91898" y="541916"/>
            <a:ext cx="3147628" cy="2360721"/>
          </a:xfrm>
          <a:prstGeom prst="rect">
            <a:avLst/>
          </a:prstGeom>
        </p:spPr>
      </p:pic>
      <p:pic>
        <p:nvPicPr>
          <p:cNvPr id="9" name="Paveikslėlis 8">
            <a:extLst>
              <a:ext uri="{FF2B5EF4-FFF2-40B4-BE49-F238E27FC236}">
                <a16:creationId xmlns:a16="http://schemas.microsoft.com/office/drawing/2014/main" id="{BC076B48-FE25-4016-85F5-D787453C61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48291" y="541915"/>
            <a:ext cx="3147627" cy="2360720"/>
          </a:xfrm>
          <a:prstGeom prst="rect">
            <a:avLst/>
          </a:prstGeom>
        </p:spPr>
      </p:pic>
      <p:pic>
        <p:nvPicPr>
          <p:cNvPr id="11" name="Paveikslėlis 10">
            <a:extLst>
              <a:ext uri="{FF2B5EF4-FFF2-40B4-BE49-F238E27FC236}">
                <a16:creationId xmlns:a16="http://schemas.microsoft.com/office/drawing/2014/main" id="{0213D89E-A57A-4AF2-850A-2907ACB2971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563" y="3818214"/>
            <a:ext cx="3113707" cy="2335280"/>
          </a:xfrm>
          <a:prstGeom prst="rect">
            <a:avLst/>
          </a:prstGeom>
        </p:spPr>
      </p:pic>
      <p:pic>
        <p:nvPicPr>
          <p:cNvPr id="13" name="Paveikslėlis 12">
            <a:extLst>
              <a:ext uri="{FF2B5EF4-FFF2-40B4-BE49-F238E27FC236}">
                <a16:creationId xmlns:a16="http://schemas.microsoft.com/office/drawing/2014/main" id="{83AC34EF-0F81-4263-ACBE-BBC95891365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594419" y="3818214"/>
            <a:ext cx="3113708" cy="2335281"/>
          </a:xfrm>
          <a:prstGeom prst="rect">
            <a:avLst/>
          </a:prstGeom>
        </p:spPr>
      </p:pic>
      <p:pic>
        <p:nvPicPr>
          <p:cNvPr id="15" name="Paveikslėlis 14">
            <a:extLst>
              <a:ext uri="{FF2B5EF4-FFF2-40B4-BE49-F238E27FC236}">
                <a16:creationId xmlns:a16="http://schemas.microsoft.com/office/drawing/2014/main" id="{D63493A8-33BD-4E03-9510-C70DC1D23AE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938839" y="541916"/>
            <a:ext cx="3147626" cy="236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7601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24B8BFC9-29E6-428F-9DBC-9B592F366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lt-LT" sz="4000" dirty="0">
                <a:solidFill>
                  <a:schemeClr val="accent6">
                    <a:lumMod val="75000"/>
                  </a:schemeClr>
                </a:solidFill>
                <a:latin typeface="Jokerman" panose="04090605060D06020702" pitchFamily="82" charset="0"/>
              </a:rPr>
              <a:t>,,Žaisliukas eglutei‘‘</a:t>
            </a:r>
          </a:p>
        </p:txBody>
      </p:sp>
      <p:pic>
        <p:nvPicPr>
          <p:cNvPr id="5" name="Turinio vietos rezervavimo ženklas 4">
            <a:extLst>
              <a:ext uri="{FF2B5EF4-FFF2-40B4-BE49-F238E27FC236}">
                <a16:creationId xmlns:a16="http://schemas.microsoft.com/office/drawing/2014/main" id="{C986C194-5219-4304-B59A-1F61D2825D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262016" y="1690688"/>
            <a:ext cx="6640268" cy="4980201"/>
          </a:xfrm>
        </p:spPr>
      </p:pic>
    </p:spTree>
    <p:extLst>
      <p:ext uri="{BB962C8B-B14F-4D97-AF65-F5344CB8AC3E}">
        <p14:creationId xmlns:p14="http://schemas.microsoft.com/office/powerpoint/2010/main" val="15825468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D91EE8B8-7246-4C27-A484-BB33F6C3FE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75714" y="653003"/>
            <a:ext cx="2595987" cy="1954716"/>
          </a:xfrm>
          <a:prstGeom prst="rect">
            <a:avLst/>
          </a:prstGeom>
        </p:spPr>
      </p:pic>
      <p:pic>
        <p:nvPicPr>
          <p:cNvPr id="5" name="Paveikslėlis 4">
            <a:extLst>
              <a:ext uri="{FF2B5EF4-FFF2-40B4-BE49-F238E27FC236}">
                <a16:creationId xmlns:a16="http://schemas.microsoft.com/office/drawing/2014/main" id="{06C5699A-BE7B-4848-AD6F-63FB34B630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32501" y="663264"/>
            <a:ext cx="2572833" cy="1929626"/>
          </a:xfrm>
          <a:prstGeom prst="rect">
            <a:avLst/>
          </a:prstGeom>
        </p:spPr>
      </p:pic>
      <p:pic>
        <p:nvPicPr>
          <p:cNvPr id="7" name="Paveikslėlis 6">
            <a:extLst>
              <a:ext uri="{FF2B5EF4-FFF2-40B4-BE49-F238E27FC236}">
                <a16:creationId xmlns:a16="http://schemas.microsoft.com/office/drawing/2014/main" id="{55523772-1A58-408F-AF03-705766451D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09582" y="653971"/>
            <a:ext cx="2572834" cy="1929626"/>
          </a:xfrm>
          <a:prstGeom prst="rect">
            <a:avLst/>
          </a:prstGeom>
        </p:spPr>
      </p:pic>
      <p:pic>
        <p:nvPicPr>
          <p:cNvPr id="9" name="Paveikslėlis 8">
            <a:extLst>
              <a:ext uri="{FF2B5EF4-FFF2-40B4-BE49-F238E27FC236}">
                <a16:creationId xmlns:a16="http://schemas.microsoft.com/office/drawing/2014/main" id="{9DAFCA41-03D5-48E8-83D2-C21B906DC1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36953" y="663263"/>
            <a:ext cx="2572834" cy="1929626"/>
          </a:xfrm>
          <a:prstGeom prst="rect">
            <a:avLst/>
          </a:prstGeom>
        </p:spPr>
      </p:pic>
      <p:pic>
        <p:nvPicPr>
          <p:cNvPr id="11" name="Paveikslėlis 10">
            <a:extLst>
              <a:ext uri="{FF2B5EF4-FFF2-40B4-BE49-F238E27FC236}">
                <a16:creationId xmlns:a16="http://schemas.microsoft.com/office/drawing/2014/main" id="{AD97C2FC-9BB9-4E87-AFF5-DBFA9B1120C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69453" y="668168"/>
            <a:ext cx="2594797" cy="1941779"/>
          </a:xfrm>
          <a:prstGeom prst="rect">
            <a:avLst/>
          </a:prstGeom>
        </p:spPr>
      </p:pic>
      <p:pic>
        <p:nvPicPr>
          <p:cNvPr id="13" name="Paveikslėlis 12">
            <a:extLst>
              <a:ext uri="{FF2B5EF4-FFF2-40B4-BE49-F238E27FC236}">
                <a16:creationId xmlns:a16="http://schemas.microsoft.com/office/drawing/2014/main" id="{CA1387FC-9D4E-4FB4-90F7-9E0364E226A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52442" y="3280364"/>
            <a:ext cx="2617441" cy="1929626"/>
          </a:xfrm>
          <a:prstGeom prst="rect">
            <a:avLst/>
          </a:prstGeom>
        </p:spPr>
      </p:pic>
      <p:pic>
        <p:nvPicPr>
          <p:cNvPr id="15" name="Paveikslėlis 14">
            <a:extLst>
              <a:ext uri="{FF2B5EF4-FFF2-40B4-BE49-F238E27FC236}">
                <a16:creationId xmlns:a16="http://schemas.microsoft.com/office/drawing/2014/main" id="{A251743B-72E3-4E10-A452-00267A16E6E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04982" y="3234143"/>
            <a:ext cx="2639405" cy="2000104"/>
          </a:xfrm>
          <a:prstGeom prst="rect">
            <a:avLst/>
          </a:prstGeom>
        </p:spPr>
      </p:pic>
      <p:pic>
        <p:nvPicPr>
          <p:cNvPr id="17" name="Paveikslėlis 16">
            <a:extLst>
              <a:ext uri="{FF2B5EF4-FFF2-40B4-BE49-F238E27FC236}">
                <a16:creationId xmlns:a16="http://schemas.microsoft.com/office/drawing/2014/main" id="{303EFE5D-2275-4BF3-B0F8-D3FB70CB6E0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67312" y="3254322"/>
            <a:ext cx="2657374" cy="1941781"/>
          </a:xfrm>
          <a:prstGeom prst="rect">
            <a:avLst/>
          </a:prstGeom>
        </p:spPr>
      </p:pic>
      <p:pic>
        <p:nvPicPr>
          <p:cNvPr id="19" name="Paveikslėlis 18">
            <a:extLst>
              <a:ext uri="{FF2B5EF4-FFF2-40B4-BE49-F238E27FC236}">
                <a16:creationId xmlns:a16="http://schemas.microsoft.com/office/drawing/2014/main" id="{49BD3A1E-E2CD-448A-8B34-31E772C2AEF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97004" y="3257539"/>
            <a:ext cx="2657377" cy="1929626"/>
          </a:xfrm>
          <a:prstGeom prst="rect">
            <a:avLst/>
          </a:prstGeom>
        </p:spPr>
      </p:pic>
      <p:pic>
        <p:nvPicPr>
          <p:cNvPr id="21" name="Paveikslėlis 20">
            <a:extLst>
              <a:ext uri="{FF2B5EF4-FFF2-40B4-BE49-F238E27FC236}">
                <a16:creationId xmlns:a16="http://schemas.microsoft.com/office/drawing/2014/main" id="{F0D04D1B-BB44-49E2-A917-0BAABC02C48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28825" y="3247659"/>
            <a:ext cx="2664826" cy="1953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5185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aveikslėlis 2">
            <a:extLst>
              <a:ext uri="{FF2B5EF4-FFF2-40B4-BE49-F238E27FC236}">
                <a16:creationId xmlns:a16="http://schemas.microsoft.com/office/drawing/2014/main" id="{4416EBB3-1B42-46AE-883D-8738A8C7D4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370" y="942278"/>
            <a:ext cx="6631259" cy="4973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4334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D78BDD14-F24A-43D9-B5A6-59522845A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lt-LT" sz="4000" dirty="0">
                <a:solidFill>
                  <a:schemeClr val="accent6">
                    <a:lumMod val="75000"/>
                  </a:schemeClr>
                </a:solidFill>
                <a:latin typeface="Jokerman" panose="04090605060D06020702" pitchFamily="82" charset="0"/>
              </a:rPr>
              <a:t>,,Eskizas‘‘</a:t>
            </a:r>
          </a:p>
        </p:txBody>
      </p:sp>
      <p:pic>
        <p:nvPicPr>
          <p:cNvPr id="4" name="Paveikslėlis 3">
            <a:extLst>
              <a:ext uri="{FF2B5EF4-FFF2-40B4-BE49-F238E27FC236}">
                <a16:creationId xmlns:a16="http://schemas.microsoft.com/office/drawing/2014/main" id="{6BC49362-E723-4EC4-AF78-B603FA03ABA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366" y="2136476"/>
            <a:ext cx="5884173" cy="34286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426359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aveikslėlis 1">
            <a:extLst>
              <a:ext uri="{FF2B5EF4-FFF2-40B4-BE49-F238E27FC236}">
                <a16:creationId xmlns:a16="http://schemas.microsoft.com/office/drawing/2014/main" id="{C8A03DC6-0398-41E5-BC15-7B86345687A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6962" y="151497"/>
            <a:ext cx="1856083" cy="261983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aveikslėlis 2">
            <a:extLst>
              <a:ext uri="{FF2B5EF4-FFF2-40B4-BE49-F238E27FC236}">
                <a16:creationId xmlns:a16="http://schemas.microsoft.com/office/drawing/2014/main" id="{0EC8DAEE-86EE-4525-B145-FECA0737EAFA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373" y="151496"/>
            <a:ext cx="1711950" cy="250921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aveikslėlis 4">
            <a:extLst>
              <a:ext uri="{FF2B5EF4-FFF2-40B4-BE49-F238E27FC236}">
                <a16:creationId xmlns:a16="http://schemas.microsoft.com/office/drawing/2014/main" id="{B94302D3-9F7C-4387-A3E0-C9033E5A141F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1879" y="466531"/>
            <a:ext cx="1244122" cy="218224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aveikslėlis 5">
            <a:extLst>
              <a:ext uri="{FF2B5EF4-FFF2-40B4-BE49-F238E27FC236}">
                <a16:creationId xmlns:a16="http://schemas.microsoft.com/office/drawing/2014/main" id="{8836C7DF-74A4-429E-B0B4-9C8F388E6F47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6255" y="295910"/>
            <a:ext cx="1311910" cy="123380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aveikslėlis 6">
            <a:extLst>
              <a:ext uri="{FF2B5EF4-FFF2-40B4-BE49-F238E27FC236}">
                <a16:creationId xmlns:a16="http://schemas.microsoft.com/office/drawing/2014/main" id="{92F67B63-181E-4411-8715-C483AB9AB9B3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7333" y="203250"/>
            <a:ext cx="2371207" cy="289437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aveikslėlis 7">
            <a:extLst>
              <a:ext uri="{FF2B5EF4-FFF2-40B4-BE49-F238E27FC236}">
                <a16:creationId xmlns:a16="http://schemas.microsoft.com/office/drawing/2014/main" id="{A62FF242-BA78-488E-B9CE-AC47E1DD8868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228" y="2771332"/>
            <a:ext cx="1536700" cy="12814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aveikslėlis 9">
            <a:extLst>
              <a:ext uri="{FF2B5EF4-FFF2-40B4-BE49-F238E27FC236}">
                <a16:creationId xmlns:a16="http://schemas.microsoft.com/office/drawing/2014/main" id="{9AD7DD35-7655-41CE-A663-11E5D18A75A9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8577" y="2517687"/>
            <a:ext cx="1924692" cy="26198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aveikslėlis 10">
            <a:extLst>
              <a:ext uri="{FF2B5EF4-FFF2-40B4-BE49-F238E27FC236}">
                <a16:creationId xmlns:a16="http://schemas.microsoft.com/office/drawing/2014/main" id="{005633C0-06AB-4ADE-B833-AC7331B98CB3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3438" y="1756929"/>
            <a:ext cx="1074522" cy="15215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aveikslėlis 11">
            <a:extLst>
              <a:ext uri="{FF2B5EF4-FFF2-40B4-BE49-F238E27FC236}">
                <a16:creationId xmlns:a16="http://schemas.microsoft.com/office/drawing/2014/main" id="{370B3C43-158A-4185-8479-B47E916C0135}"/>
              </a:ext>
            </a:extLst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8420" y="3732419"/>
            <a:ext cx="1764585" cy="29505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aveikslėlis 12">
            <a:extLst>
              <a:ext uri="{FF2B5EF4-FFF2-40B4-BE49-F238E27FC236}">
                <a16:creationId xmlns:a16="http://schemas.microsoft.com/office/drawing/2014/main" id="{3EAA8014-8C24-4B76-97B2-5D2735706C6B}"/>
              </a:ext>
            </a:extLst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4312" y="5279440"/>
            <a:ext cx="1532371" cy="14035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aveikslėlis 13">
            <a:extLst>
              <a:ext uri="{FF2B5EF4-FFF2-40B4-BE49-F238E27FC236}">
                <a16:creationId xmlns:a16="http://schemas.microsoft.com/office/drawing/2014/main" id="{413EF61F-16DA-4BFF-9D87-88A9ED6CB730}"/>
              </a:ext>
            </a:extLst>
          </p:cNvPr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317" y="4274003"/>
            <a:ext cx="1533758" cy="22880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aveikslėlis 14">
            <a:extLst>
              <a:ext uri="{FF2B5EF4-FFF2-40B4-BE49-F238E27FC236}">
                <a16:creationId xmlns:a16="http://schemas.microsoft.com/office/drawing/2014/main" id="{FA8EB932-0CD4-49CD-8171-B794A45BFFBB}"/>
              </a:ext>
            </a:extLst>
          </p:cNvPr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624" y="4851326"/>
            <a:ext cx="2062632" cy="1749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aveikslėlis 15">
            <a:extLst>
              <a:ext uri="{FF2B5EF4-FFF2-40B4-BE49-F238E27FC236}">
                <a16:creationId xmlns:a16="http://schemas.microsoft.com/office/drawing/2014/main" id="{F6BC761D-F901-4925-8840-E9F4F324D323}"/>
              </a:ext>
            </a:extLst>
          </p:cNvPr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325" y="2915746"/>
            <a:ext cx="1485350" cy="17132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aveikslėlis 16">
            <a:extLst>
              <a:ext uri="{FF2B5EF4-FFF2-40B4-BE49-F238E27FC236}">
                <a16:creationId xmlns:a16="http://schemas.microsoft.com/office/drawing/2014/main" id="{47113799-2633-4CDF-8108-724FAD2D6E58}"/>
              </a:ext>
            </a:extLst>
          </p:cNvPr>
          <p:cNvPicPr/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4401" y="3176275"/>
            <a:ext cx="1532371" cy="20245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168320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aveikslėlis 1">
            <a:extLst>
              <a:ext uri="{FF2B5EF4-FFF2-40B4-BE49-F238E27FC236}">
                <a16:creationId xmlns:a16="http://schemas.microsoft.com/office/drawing/2014/main" id="{4C57568A-9808-458C-B624-944E1BAE09A5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4968" y="4058087"/>
            <a:ext cx="2247417" cy="268057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aveikslėlis 2">
            <a:extLst>
              <a:ext uri="{FF2B5EF4-FFF2-40B4-BE49-F238E27FC236}">
                <a16:creationId xmlns:a16="http://schemas.microsoft.com/office/drawing/2014/main" id="{0EBFDC9B-D839-42F9-83CB-DDE457710804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9005" y="454952"/>
            <a:ext cx="1311910" cy="181767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aveikslėlis 3">
            <a:extLst>
              <a:ext uri="{FF2B5EF4-FFF2-40B4-BE49-F238E27FC236}">
                <a16:creationId xmlns:a16="http://schemas.microsoft.com/office/drawing/2014/main" id="{F4F2D02E-30E6-4643-9258-C6B75F256341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4882" y="302284"/>
            <a:ext cx="1460153" cy="214538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aveikslėlis 4">
            <a:extLst>
              <a:ext uri="{FF2B5EF4-FFF2-40B4-BE49-F238E27FC236}">
                <a16:creationId xmlns:a16="http://schemas.microsoft.com/office/drawing/2014/main" id="{CB91B7F1-A962-4763-8D20-4F967A1B7E7F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038" y="896351"/>
            <a:ext cx="2773322" cy="382085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aveikslėlis 5">
            <a:extLst>
              <a:ext uri="{FF2B5EF4-FFF2-40B4-BE49-F238E27FC236}">
                <a16:creationId xmlns:a16="http://schemas.microsoft.com/office/drawing/2014/main" id="{DE25AF0A-E2A7-4C16-BC46-0EA17B01F840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4760" y="2527069"/>
            <a:ext cx="3200400" cy="1412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aveikslėlis 6">
            <a:extLst>
              <a:ext uri="{FF2B5EF4-FFF2-40B4-BE49-F238E27FC236}">
                <a16:creationId xmlns:a16="http://schemas.microsoft.com/office/drawing/2014/main" id="{929788E8-67CC-4F33-A890-64B1D72DEF14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65" y="1705379"/>
            <a:ext cx="3039732" cy="335809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aveikslėlis 8">
            <a:extLst>
              <a:ext uri="{FF2B5EF4-FFF2-40B4-BE49-F238E27FC236}">
                <a16:creationId xmlns:a16="http://schemas.microsoft.com/office/drawing/2014/main" id="{5DFD06D7-080E-4710-A557-6F677794AD8C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9150" y="4058087"/>
            <a:ext cx="1619855" cy="20420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aveikslėlis 9">
            <a:extLst>
              <a:ext uri="{FF2B5EF4-FFF2-40B4-BE49-F238E27FC236}">
                <a16:creationId xmlns:a16="http://schemas.microsoft.com/office/drawing/2014/main" id="{0ED9FD22-721E-4F39-835D-078796ED6F26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5744" y="5079131"/>
            <a:ext cx="1311910" cy="12338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069806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8157CA6E-78CC-484A-B9B4-C26D47282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lt-LT" sz="4000" dirty="0">
                <a:solidFill>
                  <a:schemeClr val="accent6">
                    <a:lumMod val="75000"/>
                  </a:schemeClr>
                </a:solidFill>
                <a:latin typeface="Jokerman" panose="04090605060D06020702" pitchFamily="82" charset="0"/>
              </a:rPr>
              <a:t>Parodos dalyviai</a:t>
            </a:r>
          </a:p>
        </p:txBody>
      </p:sp>
      <p:sp useBgFill="1">
        <p:nvSpPr>
          <p:cNvPr id="3" name="TextBox 2">
            <a:extLst>
              <a:ext uri="{FF2B5EF4-FFF2-40B4-BE49-F238E27FC236}">
                <a16:creationId xmlns:a16="http://schemas.microsoft.com/office/drawing/2014/main" id="{22227067-4829-4A14-9E3D-32D75A121D4A}"/>
              </a:ext>
            </a:extLst>
          </p:cNvPr>
          <p:cNvSpPr txBox="1"/>
          <p:nvPr/>
        </p:nvSpPr>
        <p:spPr>
          <a:xfrm>
            <a:off x="1328599" y="1440493"/>
            <a:ext cx="9534802" cy="4801314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lt-LT" dirty="0">
                <a:solidFill>
                  <a:schemeClr val="accent6">
                    <a:lumMod val="75000"/>
                  </a:schemeClr>
                </a:solidFill>
              </a:rPr>
              <a:t>1</a:t>
            </a:r>
            <a:r>
              <a:rPr lang="lt-LT" dirty="0"/>
              <a:t>.</a:t>
            </a:r>
            <a:r>
              <a:rPr lang="lt-LT" dirty="0">
                <a:solidFill>
                  <a:srgbClr val="FFC000"/>
                </a:solidFill>
              </a:rPr>
              <a:t>Girdvainis Paulius 2b</a:t>
            </a:r>
          </a:p>
          <a:p>
            <a:pPr algn="ctr"/>
            <a:r>
              <a:rPr lang="lt-LT" dirty="0">
                <a:solidFill>
                  <a:schemeClr val="accent6">
                    <a:lumMod val="75000"/>
                  </a:schemeClr>
                </a:solidFill>
              </a:rPr>
              <a:t>2</a:t>
            </a:r>
            <a:r>
              <a:rPr lang="lt-LT" dirty="0"/>
              <a:t>.</a:t>
            </a:r>
            <a:r>
              <a:rPr lang="lt-LT" dirty="0">
                <a:solidFill>
                  <a:srgbClr val="FFC000"/>
                </a:solidFill>
              </a:rPr>
              <a:t>Januškevičius  Danielius </a:t>
            </a:r>
            <a:r>
              <a:rPr lang="lt-LT" dirty="0">
                <a:solidFill>
                  <a:srgbClr val="7030A0"/>
                </a:solidFill>
              </a:rPr>
              <a:t>4c</a:t>
            </a:r>
          </a:p>
          <a:p>
            <a:pPr algn="ctr"/>
            <a:r>
              <a:rPr lang="lt-LT" dirty="0">
                <a:solidFill>
                  <a:schemeClr val="accent6">
                    <a:lumMod val="75000"/>
                  </a:schemeClr>
                </a:solidFill>
              </a:rPr>
              <a:t>3</a:t>
            </a:r>
            <a:r>
              <a:rPr lang="lt-LT" dirty="0"/>
              <a:t>.</a:t>
            </a:r>
            <a:r>
              <a:rPr lang="lt-LT" dirty="0">
                <a:solidFill>
                  <a:srgbClr val="FFC000"/>
                </a:solidFill>
              </a:rPr>
              <a:t>Januškevičius Gabrielius 2b</a:t>
            </a:r>
          </a:p>
          <a:p>
            <a:pPr algn="ctr"/>
            <a:r>
              <a:rPr lang="lt-LT" dirty="0">
                <a:solidFill>
                  <a:schemeClr val="accent6">
                    <a:lumMod val="75000"/>
                  </a:schemeClr>
                </a:solidFill>
              </a:rPr>
              <a:t>4</a:t>
            </a:r>
            <a:r>
              <a:rPr lang="lt-LT" dirty="0">
                <a:solidFill>
                  <a:srgbClr val="FFC000"/>
                </a:solidFill>
              </a:rPr>
              <a:t>. Žilinskas </a:t>
            </a:r>
            <a:r>
              <a:rPr lang="lt-LT" dirty="0" err="1">
                <a:solidFill>
                  <a:srgbClr val="FFC000"/>
                </a:solidFill>
              </a:rPr>
              <a:t>Adamas</a:t>
            </a:r>
            <a:r>
              <a:rPr lang="lt-LT" dirty="0">
                <a:solidFill>
                  <a:srgbClr val="FFC000"/>
                </a:solidFill>
              </a:rPr>
              <a:t> 2b</a:t>
            </a:r>
          </a:p>
          <a:p>
            <a:pPr algn="ctr"/>
            <a:r>
              <a:rPr lang="lt-LT" dirty="0">
                <a:solidFill>
                  <a:schemeClr val="accent6">
                    <a:lumMod val="75000"/>
                  </a:schemeClr>
                </a:solidFill>
              </a:rPr>
              <a:t>5</a:t>
            </a:r>
            <a:r>
              <a:rPr lang="lt-LT" dirty="0"/>
              <a:t>.</a:t>
            </a:r>
            <a:r>
              <a:rPr lang="lt-LT" dirty="0">
                <a:solidFill>
                  <a:srgbClr val="FFC000"/>
                </a:solidFill>
              </a:rPr>
              <a:t>Vickaitė Greta </a:t>
            </a:r>
            <a:r>
              <a:rPr lang="lt-LT" dirty="0">
                <a:solidFill>
                  <a:schemeClr val="accent6">
                    <a:lumMod val="75000"/>
                  </a:schemeClr>
                </a:solidFill>
              </a:rPr>
              <a:t>4b</a:t>
            </a:r>
          </a:p>
          <a:p>
            <a:pPr algn="ctr"/>
            <a:r>
              <a:rPr lang="lt-LT" dirty="0">
                <a:solidFill>
                  <a:schemeClr val="accent6">
                    <a:lumMod val="75000"/>
                  </a:schemeClr>
                </a:solidFill>
              </a:rPr>
              <a:t>6</a:t>
            </a:r>
            <a:r>
              <a:rPr lang="lt-LT" dirty="0"/>
              <a:t>.</a:t>
            </a:r>
            <a:r>
              <a:rPr lang="lt-LT" dirty="0">
                <a:solidFill>
                  <a:srgbClr val="FFC000"/>
                </a:solidFill>
              </a:rPr>
              <a:t>Šustavičiūtė </a:t>
            </a:r>
            <a:r>
              <a:rPr lang="lt-LT" dirty="0" err="1">
                <a:solidFill>
                  <a:srgbClr val="FFC000"/>
                </a:solidFill>
              </a:rPr>
              <a:t>Eurita</a:t>
            </a:r>
            <a:r>
              <a:rPr lang="lt-LT" dirty="0">
                <a:solidFill>
                  <a:srgbClr val="FFC000"/>
                </a:solidFill>
              </a:rPr>
              <a:t> 2b</a:t>
            </a:r>
          </a:p>
          <a:p>
            <a:pPr algn="ctr"/>
            <a:r>
              <a:rPr lang="lt-LT" dirty="0">
                <a:solidFill>
                  <a:schemeClr val="accent6">
                    <a:lumMod val="75000"/>
                  </a:schemeClr>
                </a:solidFill>
              </a:rPr>
              <a:t>7</a:t>
            </a:r>
            <a:r>
              <a:rPr lang="lt-LT" dirty="0"/>
              <a:t>.</a:t>
            </a:r>
            <a:r>
              <a:rPr lang="lt-LT" dirty="0">
                <a:solidFill>
                  <a:srgbClr val="FFC000"/>
                </a:solidFill>
              </a:rPr>
              <a:t>Sirotenko </a:t>
            </a:r>
            <a:r>
              <a:rPr lang="lt-LT" dirty="0" err="1">
                <a:solidFill>
                  <a:srgbClr val="FFC000"/>
                </a:solidFill>
              </a:rPr>
              <a:t>Oskar</a:t>
            </a:r>
            <a:r>
              <a:rPr lang="lt-LT" dirty="0">
                <a:solidFill>
                  <a:srgbClr val="FFC000"/>
                </a:solidFill>
              </a:rPr>
              <a:t> </a:t>
            </a:r>
            <a:r>
              <a:rPr lang="lt-LT" dirty="0">
                <a:solidFill>
                  <a:srgbClr val="7030A0"/>
                </a:solidFill>
              </a:rPr>
              <a:t>4c</a:t>
            </a:r>
          </a:p>
          <a:p>
            <a:pPr algn="ctr"/>
            <a:r>
              <a:rPr lang="lt-LT" dirty="0">
                <a:solidFill>
                  <a:schemeClr val="accent6">
                    <a:lumMod val="75000"/>
                  </a:schemeClr>
                </a:solidFill>
              </a:rPr>
              <a:t>8</a:t>
            </a:r>
            <a:r>
              <a:rPr lang="lt-LT" dirty="0"/>
              <a:t>.</a:t>
            </a:r>
            <a:r>
              <a:rPr lang="lt-LT" dirty="0">
                <a:solidFill>
                  <a:srgbClr val="FFC000"/>
                </a:solidFill>
              </a:rPr>
              <a:t>Ravoitė Gabija </a:t>
            </a:r>
            <a:r>
              <a:rPr lang="lt-LT" dirty="0">
                <a:solidFill>
                  <a:schemeClr val="accent6">
                    <a:lumMod val="75000"/>
                  </a:schemeClr>
                </a:solidFill>
              </a:rPr>
              <a:t>4b</a:t>
            </a:r>
          </a:p>
          <a:p>
            <a:pPr algn="ctr"/>
            <a:r>
              <a:rPr lang="lt-LT" dirty="0">
                <a:solidFill>
                  <a:schemeClr val="accent6">
                    <a:lumMod val="75000"/>
                  </a:schemeClr>
                </a:solidFill>
              </a:rPr>
              <a:t>9</a:t>
            </a:r>
            <a:r>
              <a:rPr lang="lt-LT" dirty="0"/>
              <a:t>.</a:t>
            </a:r>
            <a:r>
              <a:rPr lang="lt-LT" dirty="0">
                <a:solidFill>
                  <a:srgbClr val="FFC000"/>
                </a:solidFill>
              </a:rPr>
              <a:t>Rancev Vitalijus </a:t>
            </a:r>
            <a:r>
              <a:rPr lang="lt-LT" dirty="0">
                <a:solidFill>
                  <a:schemeClr val="accent6">
                    <a:lumMod val="75000"/>
                  </a:schemeClr>
                </a:solidFill>
              </a:rPr>
              <a:t>4b</a:t>
            </a:r>
          </a:p>
          <a:p>
            <a:pPr algn="ctr"/>
            <a:r>
              <a:rPr lang="lt-LT" dirty="0">
                <a:solidFill>
                  <a:schemeClr val="accent6">
                    <a:lumMod val="75000"/>
                  </a:schemeClr>
                </a:solidFill>
              </a:rPr>
              <a:t>10</a:t>
            </a:r>
            <a:r>
              <a:rPr lang="lt-LT" dirty="0"/>
              <a:t>.</a:t>
            </a:r>
            <a:r>
              <a:rPr lang="lt-LT" dirty="0">
                <a:solidFill>
                  <a:srgbClr val="FFC000"/>
                </a:solidFill>
              </a:rPr>
              <a:t>Muraško Martynas 2b</a:t>
            </a:r>
          </a:p>
          <a:p>
            <a:pPr algn="ctr"/>
            <a:r>
              <a:rPr lang="lt-LT" dirty="0">
                <a:solidFill>
                  <a:schemeClr val="accent6">
                    <a:lumMod val="75000"/>
                  </a:schemeClr>
                </a:solidFill>
              </a:rPr>
              <a:t>11</a:t>
            </a:r>
            <a:r>
              <a:rPr lang="lt-LT" dirty="0"/>
              <a:t>.</a:t>
            </a:r>
            <a:r>
              <a:rPr lang="lt-LT" dirty="0">
                <a:solidFill>
                  <a:srgbClr val="FFC000"/>
                </a:solidFill>
              </a:rPr>
              <a:t>Lukoševičius Armandas 2b</a:t>
            </a:r>
          </a:p>
          <a:p>
            <a:pPr algn="ctr"/>
            <a:r>
              <a:rPr lang="lt-LT" dirty="0">
                <a:solidFill>
                  <a:schemeClr val="accent6">
                    <a:lumMod val="75000"/>
                  </a:schemeClr>
                </a:solidFill>
              </a:rPr>
              <a:t>12</a:t>
            </a:r>
            <a:r>
              <a:rPr lang="lt-LT" dirty="0"/>
              <a:t>.</a:t>
            </a:r>
            <a:r>
              <a:rPr lang="lt-LT" dirty="0">
                <a:solidFill>
                  <a:srgbClr val="FFC000"/>
                </a:solidFill>
              </a:rPr>
              <a:t>Lipnickij Denis </a:t>
            </a:r>
            <a:r>
              <a:rPr lang="lt-LT" dirty="0">
                <a:solidFill>
                  <a:srgbClr val="7030A0"/>
                </a:solidFill>
              </a:rPr>
              <a:t>4c</a:t>
            </a:r>
          </a:p>
          <a:p>
            <a:pPr algn="ctr"/>
            <a:r>
              <a:rPr lang="lt-LT" dirty="0">
                <a:solidFill>
                  <a:schemeClr val="accent6">
                    <a:lumMod val="75000"/>
                  </a:schemeClr>
                </a:solidFill>
              </a:rPr>
              <a:t>13</a:t>
            </a:r>
            <a:r>
              <a:rPr lang="lt-LT" dirty="0"/>
              <a:t>.</a:t>
            </a:r>
            <a:r>
              <a:rPr lang="lt-LT" dirty="0">
                <a:solidFill>
                  <a:srgbClr val="FFC000"/>
                </a:solidFill>
              </a:rPr>
              <a:t>Kibickaitė Austėja </a:t>
            </a:r>
            <a:r>
              <a:rPr lang="lt-LT" dirty="0">
                <a:solidFill>
                  <a:schemeClr val="accent6">
                    <a:lumMod val="75000"/>
                  </a:schemeClr>
                </a:solidFill>
              </a:rPr>
              <a:t>4b</a:t>
            </a:r>
          </a:p>
          <a:p>
            <a:pPr algn="ctr"/>
            <a:r>
              <a:rPr lang="lt-LT" dirty="0">
                <a:solidFill>
                  <a:schemeClr val="accent6">
                    <a:lumMod val="75000"/>
                  </a:schemeClr>
                </a:solidFill>
              </a:rPr>
              <a:t>14</a:t>
            </a:r>
            <a:r>
              <a:rPr lang="lt-LT" dirty="0"/>
              <a:t>.</a:t>
            </a:r>
            <a:r>
              <a:rPr lang="lt-LT" dirty="0">
                <a:solidFill>
                  <a:srgbClr val="FFC000"/>
                </a:solidFill>
              </a:rPr>
              <a:t>Laptevaitė Kamilė 2b</a:t>
            </a:r>
          </a:p>
          <a:p>
            <a:pPr algn="ctr"/>
            <a:r>
              <a:rPr lang="lt-LT" dirty="0">
                <a:solidFill>
                  <a:schemeClr val="accent6">
                    <a:lumMod val="75000"/>
                  </a:schemeClr>
                </a:solidFill>
              </a:rPr>
              <a:t>15</a:t>
            </a:r>
            <a:r>
              <a:rPr lang="lt-LT" dirty="0"/>
              <a:t>.</a:t>
            </a:r>
            <a:r>
              <a:rPr lang="lt-LT" dirty="0">
                <a:solidFill>
                  <a:srgbClr val="FFC000"/>
                </a:solidFill>
              </a:rPr>
              <a:t>Pylajev </a:t>
            </a:r>
            <a:r>
              <a:rPr lang="lt-LT" dirty="0" err="1">
                <a:solidFill>
                  <a:srgbClr val="FFC000"/>
                </a:solidFill>
              </a:rPr>
              <a:t>Deivid</a:t>
            </a:r>
            <a:r>
              <a:rPr lang="lt-LT" dirty="0">
                <a:solidFill>
                  <a:srgbClr val="FFC000"/>
                </a:solidFill>
              </a:rPr>
              <a:t> 2b</a:t>
            </a:r>
          </a:p>
          <a:p>
            <a:pPr algn="ctr"/>
            <a:r>
              <a:rPr lang="lt-LT" dirty="0">
                <a:solidFill>
                  <a:schemeClr val="accent6">
                    <a:lumMod val="75000"/>
                  </a:schemeClr>
                </a:solidFill>
              </a:rPr>
              <a:t>16</a:t>
            </a:r>
            <a:r>
              <a:rPr lang="lt-LT" dirty="0"/>
              <a:t>.</a:t>
            </a:r>
            <a:r>
              <a:rPr lang="lt-LT" dirty="0">
                <a:solidFill>
                  <a:srgbClr val="FFC000"/>
                </a:solidFill>
              </a:rPr>
              <a:t>Taraila Denis 2b</a:t>
            </a:r>
          </a:p>
          <a:p>
            <a:endParaRPr lang="lt-LT" dirty="0"/>
          </a:p>
        </p:txBody>
      </p:sp>
      <p:pic>
        <p:nvPicPr>
          <p:cNvPr id="5" name="Paveikslėlis 4">
            <a:extLst>
              <a:ext uri="{FF2B5EF4-FFF2-40B4-BE49-F238E27FC236}">
                <a16:creationId xmlns:a16="http://schemas.microsoft.com/office/drawing/2014/main" id="{98763F0D-D1BA-45B4-946A-DE63ADA04C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4467" y="3063874"/>
            <a:ext cx="2410609" cy="3429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150876"/>
      </p:ext>
    </p:extLst>
  </p:cSld>
  <p:clrMapOvr>
    <a:masterClrMapping/>
  </p:clrMapOvr>
</p:sld>
</file>

<file path=ppt/theme/theme1.xml><?xml version="1.0" encoding="utf-8"?>
<a:theme xmlns:a="http://schemas.openxmlformats.org/drawingml/2006/main" name="„Office“ 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107</Words>
  <Application>Microsoft Office PowerPoint</Application>
  <PresentationFormat>Plačiaekranė</PresentationFormat>
  <Paragraphs>24</Paragraphs>
  <Slides>18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4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Jokerman</vt:lpstr>
      <vt:lpstr>„Office“ tema</vt:lpstr>
      <vt:lpstr>,,Dailės grūdeliai,, būrelio darbų  paroda </vt:lpstr>
      <vt:lpstr>„PowerPoint“ pateiktis</vt:lpstr>
      <vt:lpstr>„PowerPoint“ pateiktis</vt:lpstr>
      <vt:lpstr>Langinės</vt:lpstr>
      <vt:lpstr>,,Laivas‘‘</vt:lpstr>
      <vt:lpstr>„PowerPoint“ pateiktis</vt:lpstr>
      <vt:lpstr>„PowerPoint“ pateiktis</vt:lpstr>
      <vt:lpstr>„PowerPoint“ pateiktis</vt:lpstr>
      <vt:lpstr>Atvirukas</vt:lpstr>
      <vt:lpstr>„PowerPoint“ pateiktis</vt:lpstr>
      <vt:lpstr>„PowerPoint“ pateiktis</vt:lpstr>
      <vt:lpstr>,,Žaisliukas eglutei‘‘</vt:lpstr>
      <vt:lpstr>„PowerPoint“ pateiktis</vt:lpstr>
      <vt:lpstr>„PowerPoint“ pateiktis</vt:lpstr>
      <vt:lpstr>,,Eskizas‘‘</vt:lpstr>
      <vt:lpstr>„PowerPoint“ pateiktis</vt:lpstr>
      <vt:lpstr>„PowerPoint“ pateiktis</vt:lpstr>
      <vt:lpstr>Parodos dalyviai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„PowerPoint“ pateiktis</dc:title>
  <dc:creator>Rima Vaitkevičiūtė</dc:creator>
  <cp:lastModifiedBy>Rima Vaitkevičiūtė</cp:lastModifiedBy>
  <cp:revision>17</cp:revision>
  <dcterms:created xsi:type="dcterms:W3CDTF">2021-03-03T10:42:08Z</dcterms:created>
  <dcterms:modified xsi:type="dcterms:W3CDTF">2021-03-03T13:48:51Z</dcterms:modified>
</cp:coreProperties>
</file>