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6" r:id="rId3"/>
    <p:sldId id="262" r:id="rId4"/>
    <p:sldId id="264" r:id="rId5"/>
    <p:sldId id="269" r:id="rId6"/>
    <p:sldId id="265" r:id="rId7"/>
    <p:sldId id="268" r:id="rId8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ma Vaitkevičiūtė" userId="04e9b63e-b59b-4018-8cf6-3329f703736f" providerId="ADAL" clId="{B1B51F45-B3BD-459B-90C8-985BCB8DF4F7}"/>
    <pc:docChg chg="custSel addSld modSld sldOrd">
      <pc:chgData name="Rima Vaitkevičiūtė" userId="04e9b63e-b59b-4018-8cf6-3329f703736f" providerId="ADAL" clId="{B1B51F45-B3BD-459B-90C8-985BCB8DF4F7}" dt="2021-03-03T13:48:28.051" v="80" actId="20577"/>
      <pc:docMkLst>
        <pc:docMk/>
      </pc:docMkLst>
      <pc:sldChg chg="modSp new mod ord setBg">
        <pc:chgData name="Rima Vaitkevičiūtė" userId="04e9b63e-b59b-4018-8cf6-3329f703736f" providerId="ADAL" clId="{B1B51F45-B3BD-459B-90C8-985BCB8DF4F7}" dt="2021-03-03T13:48:28.051" v="80" actId="20577"/>
        <pc:sldMkLst>
          <pc:docMk/>
          <pc:sldMk cId="3269558814" sldId="278"/>
        </pc:sldMkLst>
        <pc:spChg chg="mod">
          <ac:chgData name="Rima Vaitkevičiūtė" userId="04e9b63e-b59b-4018-8cf6-3329f703736f" providerId="ADAL" clId="{B1B51F45-B3BD-459B-90C8-985BCB8DF4F7}" dt="2021-03-03T13:48:28.051" v="80" actId="20577"/>
          <ac:spMkLst>
            <pc:docMk/>
            <pc:sldMk cId="3269558814" sldId="278"/>
            <ac:spMk id="2" creationId="{762C7314-65FC-4318-951E-E08C9E34A39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3E78A1B-4B29-4E9C-A3A4-2123D0CE7D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7AF9F980-083C-4ECB-A49F-CBEF676256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4E17937A-C7C2-43DF-876C-3862C7885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F5BBEDC9-DD72-4761-918D-836BF1221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CF6599DE-B958-452D-8A77-3013B1D44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78664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9C9C67B-3E30-455A-B8A8-D8EF19160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FEA83296-DC91-4EF9-BB2A-8BCF08F06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E7A3A4A-A038-4F56-A70A-85BDF4D96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90BD8E61-5036-4C79-A9DE-18A9A9C6E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0EC08C7-C6F5-4D6C-ACA8-62282E143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60421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FD3120E-3DA7-4312-AB96-720EE53C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1156F156-4AAD-4B91-BD88-1674E51EC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D9FB1F6B-9B88-4D73-90C8-5FF57ACB6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E7910263-3499-4D07-A0FD-7FD88CB82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B0CF08DC-C112-4D58-AB30-034BC43B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02538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D438EB5-5761-4245-855E-19D025F5B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D8B4C35B-0A7D-4BEA-A418-7282CE8282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DEA2DC5F-8332-411B-8889-C733B2032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FA32792E-A212-48C2-BDAD-FB1235E33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C5B6A704-2D3C-4379-A864-4818F4B1B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5B4D80D5-BBE9-440C-94E6-62896559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00713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3BD1A00-868F-4A37-8198-2C26C3BB1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8DF12F94-BB76-4627-BA5C-3285052F4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627DA249-9A03-4A8B-B893-FA225811DA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FC6637B7-EDB0-4462-9B90-A61CB5EB28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C402DB5A-250C-42B7-A392-E2DD8A0B70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412BCEBD-2204-4462-B734-B8D5C2A95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58432FCF-E5EB-48CB-BD06-DFBCFF4C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368C7958-959D-4FF2-8933-A23618D8B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54706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7D45324-AF85-4394-8615-34BE0E228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2E65CCE6-20A7-4DF1-97B5-5FD561FC2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178FA9D0-EB57-4589-820F-A5989BEB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84344F08-0ED3-4D1A-B99E-436083C6E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64749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3C89306D-7255-4A9F-8A58-0EDBF2866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9FF8A93F-EE72-4893-9133-BED6C2C1B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3500D91A-5916-4E49-A406-1BC4E584C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68745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7BB2E1A-D8C0-46BA-87D4-5C97A45AA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C3B0D3B9-A585-4BCD-960D-06588A159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D16F5388-709A-43BA-A6E5-ADD528F24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BF0C0D80-79A3-433C-B048-9C3DEDA3D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04A83C3D-AB78-474B-9ABA-48632488D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AD9E14BF-B9BC-49AA-B1DB-2CA440D8E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2873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D7CEC4A-6C80-454B-9ED1-E676ABA64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6B90E070-E87A-40CB-B23E-0D298050D5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6F0DA3DB-4146-4E6C-96A1-6C91C2406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520C0044-358D-428F-8143-76C6409F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A38CFA0F-5DCB-4448-881A-65BEC96D2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C899E55A-5027-40C3-A440-F91565368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9295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99138B4-271B-4F16-9172-6CAD92148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A6DA022C-3BEE-4D1B-94F1-811F4C0324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DDE48566-8191-4792-A6BE-932D5DDA2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D83F7A34-A47B-43E3-AD34-CBE24905B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E014476E-D52F-406A-BBD0-A06AE0C3B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48914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2967B47F-3AF0-4107-9DE4-7150B4E3CF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25AE3444-324C-450E-B52D-8BB50AA3C0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0698B52-1173-4E31-8F31-EE379E580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F9701820-357F-43A5-9F5D-E8B6664EA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9CA7765-E9EA-4078-893E-0C9BBBF31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8427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E7406B87-D7B6-41F5-B186-1472F3A37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69993123-294C-4BF2-A65A-69A71CF711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830628D-1A1C-43C5-B13F-0E6660CD73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BC227-8CB6-4B4E-822B-0E00F443707B}" type="datetimeFigureOut">
              <a:rPr lang="lt-LT" smtClean="0"/>
              <a:t>2021-03-05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3842FB4E-0379-4551-B865-882AD84F0A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0FDC4C59-B6AB-4817-BFA1-3206F5BE8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09896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762C7314-65FC-4318-951E-E08C9E34A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83072"/>
          </a:xfrm>
        </p:spPr>
        <p:txBody>
          <a:bodyPr>
            <a:noAutofit/>
          </a:bodyPr>
          <a:lstStyle/>
          <a:p>
            <a:pPr algn="ctr"/>
            <a:r>
              <a:rPr lang="lt-LT" sz="6000" dirty="0">
                <a:solidFill>
                  <a:srgbClr val="C00000"/>
                </a:solidFill>
                <a:latin typeface="Jokerman" panose="04090605060D06020702" pitchFamily="82" charset="0"/>
              </a:rPr>
              <a:t>,,</a:t>
            </a:r>
            <a:r>
              <a:rPr lang="lt-LT" sz="6000">
                <a:solidFill>
                  <a:srgbClr val="C00000"/>
                </a:solidFill>
                <a:latin typeface="Jokerman" panose="04090605060D06020702" pitchFamily="82" charset="0"/>
              </a:rPr>
              <a:t>Dailės grūdeliai,,</a:t>
            </a:r>
            <a:r>
              <a:rPr lang="lt-LT" sz="6000" dirty="0">
                <a:solidFill>
                  <a:srgbClr val="C00000"/>
                </a:solidFill>
                <a:latin typeface="Jokerman" panose="04090605060D06020702" pitchFamily="82" charset="0"/>
              </a:rPr>
              <a:t/>
            </a:r>
            <a:br>
              <a:rPr lang="lt-LT" sz="6000" dirty="0">
                <a:solidFill>
                  <a:srgbClr val="C00000"/>
                </a:solidFill>
                <a:latin typeface="Jokerman" panose="04090605060D06020702" pitchFamily="82" charset="0"/>
              </a:rPr>
            </a:br>
            <a:r>
              <a:rPr lang="lt-LT" sz="6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būrelio darbų </a:t>
            </a:r>
            <a:br>
              <a:rPr lang="lt-LT" sz="6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</a:br>
            <a:r>
              <a:rPr lang="lt-LT" sz="6000" dirty="0">
                <a:solidFill>
                  <a:srgbClr val="C00000"/>
                </a:solidFill>
                <a:latin typeface="Jokerman" panose="04090605060D06020702" pitchFamily="82" charset="0"/>
              </a:rPr>
              <a:t>paroda </a:t>
            </a:r>
          </a:p>
        </p:txBody>
      </p:sp>
    </p:spTree>
    <p:extLst>
      <p:ext uri="{BB962C8B-B14F-4D97-AF65-F5344CB8AC3E}">
        <p14:creationId xmlns:p14="http://schemas.microsoft.com/office/powerpoint/2010/main" val="3269558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B0D2438-3707-48BE-AA1E-5508A5A4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3248" y="402703"/>
            <a:ext cx="6180551" cy="6173461"/>
          </a:xfrm>
        </p:spPr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Atvirukas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A8F97776-C5CF-46C4-AC9E-4BB08DEB3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5886" y="1385183"/>
            <a:ext cx="5794417" cy="4345811"/>
          </a:xfrm>
        </p:spPr>
      </p:pic>
    </p:spTree>
    <p:extLst>
      <p:ext uri="{BB962C8B-B14F-4D97-AF65-F5344CB8AC3E}">
        <p14:creationId xmlns:p14="http://schemas.microsoft.com/office/powerpoint/2010/main" val="2567361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9C133DB2-F12C-4A66-AD9C-53FE12EFCFB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9024" y="1349331"/>
            <a:ext cx="5243454" cy="3582591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BBCCDE4B-132C-457C-9641-674D87A13E8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959" y="3468342"/>
            <a:ext cx="2621729" cy="1966297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0554E214-65A3-4392-A5C7-363407EB1C1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57364" y="3468343"/>
            <a:ext cx="2621728" cy="1966297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CA17FC05-3B55-4491-B5F0-77761E86F98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04048" y="558822"/>
            <a:ext cx="2577615" cy="1933211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B78FC9C6-E3F8-4784-B0AD-25F55596E6D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3509" y="554700"/>
            <a:ext cx="2577616" cy="193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30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A4A93325-1790-43F3-89C0-B790A22E257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39145" y="3818214"/>
            <a:ext cx="3113708" cy="2335281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B8308498-B257-4BF3-9E4A-3F9FCE60D8C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9588" y="541915"/>
            <a:ext cx="3147627" cy="2360721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8650062B-9A14-42C1-B930-D53C5582DC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1898" y="541916"/>
            <a:ext cx="3147628" cy="2360721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BC076B48-FE25-4016-85F5-D787453C611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48291" y="541915"/>
            <a:ext cx="3147627" cy="2360720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0213D89E-A57A-4AF2-850A-2907ACB2971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563" y="3818214"/>
            <a:ext cx="3113707" cy="2335280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83AC34EF-0F81-4263-ACBE-BBC95891365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94419" y="3818214"/>
            <a:ext cx="3113708" cy="2335281"/>
          </a:xfrm>
          <a:prstGeom prst="rect">
            <a:avLst/>
          </a:prstGeom>
        </p:spPr>
      </p:pic>
      <p:pic>
        <p:nvPicPr>
          <p:cNvPr id="15" name="Paveikslėlis 14">
            <a:extLst>
              <a:ext uri="{FF2B5EF4-FFF2-40B4-BE49-F238E27FC236}">
                <a16:creationId xmlns:a16="http://schemas.microsoft.com/office/drawing/2014/main" id="{D63493A8-33BD-4E03-9510-C70DC1D23AE7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38839" y="541916"/>
            <a:ext cx="3147626" cy="236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760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4B8BFC9-29E6-428F-9DBC-9B592F366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,,Žaisliukas eglutei‘‘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C986C194-5219-4304-B59A-1F61D2825D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62016" y="1690688"/>
            <a:ext cx="6640268" cy="4980201"/>
          </a:xfrm>
        </p:spPr>
      </p:pic>
    </p:spTree>
    <p:extLst>
      <p:ext uri="{BB962C8B-B14F-4D97-AF65-F5344CB8AC3E}">
        <p14:creationId xmlns:p14="http://schemas.microsoft.com/office/powerpoint/2010/main" val="1582546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D91EE8B8-7246-4C27-A484-BB33F6C3FE4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5714" y="653003"/>
            <a:ext cx="2595987" cy="1954716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06C5699A-BE7B-4848-AD6F-63FB34B630D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2501" y="663264"/>
            <a:ext cx="2572833" cy="1929626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55523772-1A58-408F-AF03-705766451D9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9582" y="653971"/>
            <a:ext cx="2572834" cy="1929626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9DAFCA41-03D5-48E8-83D2-C21B906DC12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36953" y="663263"/>
            <a:ext cx="2572834" cy="1929626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AD97C2FC-9BB9-4E87-AFF5-DBFA9B1120C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69453" y="668168"/>
            <a:ext cx="2594797" cy="1941779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CA1387FC-9D4E-4FB4-90F7-9E0364E226A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52442" y="3280364"/>
            <a:ext cx="2617441" cy="1929626"/>
          </a:xfrm>
          <a:prstGeom prst="rect">
            <a:avLst/>
          </a:prstGeom>
        </p:spPr>
      </p:pic>
      <p:pic>
        <p:nvPicPr>
          <p:cNvPr id="15" name="Paveikslėlis 14">
            <a:extLst>
              <a:ext uri="{FF2B5EF4-FFF2-40B4-BE49-F238E27FC236}">
                <a16:creationId xmlns:a16="http://schemas.microsoft.com/office/drawing/2014/main" id="{A251743B-72E3-4E10-A452-00267A16E6E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04982" y="3234143"/>
            <a:ext cx="2639405" cy="2000104"/>
          </a:xfrm>
          <a:prstGeom prst="rect">
            <a:avLst/>
          </a:prstGeom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303EFE5D-2275-4BF3-B0F8-D3FB70CB6E03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7312" y="3254322"/>
            <a:ext cx="2657374" cy="1941781"/>
          </a:xfrm>
          <a:prstGeom prst="rect">
            <a:avLst/>
          </a:prstGeom>
        </p:spPr>
      </p:pic>
      <p:pic>
        <p:nvPicPr>
          <p:cNvPr id="19" name="Paveikslėlis 18">
            <a:extLst>
              <a:ext uri="{FF2B5EF4-FFF2-40B4-BE49-F238E27FC236}">
                <a16:creationId xmlns:a16="http://schemas.microsoft.com/office/drawing/2014/main" id="{49BD3A1E-E2CD-448A-8B34-31E772C2AEF1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97004" y="3257539"/>
            <a:ext cx="2657377" cy="1929626"/>
          </a:xfrm>
          <a:prstGeom prst="rect">
            <a:avLst/>
          </a:prstGeom>
        </p:spPr>
      </p:pic>
      <p:pic>
        <p:nvPicPr>
          <p:cNvPr id="21" name="Paveikslėlis 20">
            <a:extLst>
              <a:ext uri="{FF2B5EF4-FFF2-40B4-BE49-F238E27FC236}">
                <a16:creationId xmlns:a16="http://schemas.microsoft.com/office/drawing/2014/main" id="{F0D04D1B-BB44-49E2-A917-0BAABC02C485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28825" y="3247659"/>
            <a:ext cx="2664826" cy="195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18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4416EBB3-1B42-46AE-883D-8738A8C7D4A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370" y="942278"/>
            <a:ext cx="6631259" cy="497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33463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9</Words>
  <Application>Microsoft Office PowerPoint</Application>
  <PresentationFormat>Plačiaekranė</PresentationFormat>
  <Paragraphs>3</Paragraphs>
  <Slides>7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Jokerman</vt:lpstr>
      <vt:lpstr>„Office“ tema</vt:lpstr>
      <vt:lpstr>,,Dailės grūdeliai,, būrelio darbų  paroda </vt:lpstr>
      <vt:lpstr>Atvirukas</vt:lpstr>
      <vt:lpstr>„PowerPoint“ pateiktis</vt:lpstr>
      <vt:lpstr>„PowerPoint“ pateiktis</vt:lpstr>
      <vt:lpstr>,,Žaisliukas eglutei‘‘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Rima Vaitkevičiūtė</dc:creator>
  <cp:lastModifiedBy>Regina Volodkovič</cp:lastModifiedBy>
  <cp:revision>18</cp:revision>
  <dcterms:created xsi:type="dcterms:W3CDTF">2021-03-03T10:42:08Z</dcterms:created>
  <dcterms:modified xsi:type="dcterms:W3CDTF">2021-03-05T10:53:31Z</dcterms:modified>
</cp:coreProperties>
</file>