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comments/comment1.xml" ContentType="application/vnd.openxmlformats-officedocument.presentationml.comments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2" r:id="rId1"/>
  </p:sldMasterIdLst>
  <p:sldIdLst>
    <p:sldId id="256" r:id="rId2"/>
    <p:sldId id="257" r:id="rId3"/>
    <p:sldId id="277" r:id="rId4"/>
    <p:sldId id="281" r:id="rId5"/>
    <p:sldId id="258" r:id="rId6"/>
    <p:sldId id="282" r:id="rId7"/>
    <p:sldId id="260" r:id="rId8"/>
    <p:sldId id="261" r:id="rId9"/>
    <p:sldId id="265" r:id="rId10"/>
    <p:sldId id="283" r:id="rId11"/>
    <p:sldId id="266" r:id="rId12"/>
    <p:sldId id="270" r:id="rId13"/>
    <p:sldId id="269" r:id="rId14"/>
    <p:sldId id="273" r:id="rId15"/>
    <p:sldId id="267" r:id="rId16"/>
    <p:sldId id="263" r:id="rId17"/>
    <p:sldId id="268" r:id="rId18"/>
    <p:sldId id="276" r:id="rId19"/>
    <p:sldId id="272" r:id="rId20"/>
    <p:sldId id="279" r:id="rId21"/>
    <p:sldId id="278" r:id="rId22"/>
    <p:sldId id="284" r:id="rId23"/>
    <p:sldId id="274" r:id="rId24"/>
    <p:sldId id="275" r:id="rId25"/>
    <p:sldId id="280" r:id="rId26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ima Vaitkevičiūtė" initials="RV" lastIdx="1" clrIdx="0">
    <p:extLst>
      <p:ext uri="{19B8F6BF-5375-455C-9EA6-DF929625EA0E}">
        <p15:presenceInfo xmlns:p15="http://schemas.microsoft.com/office/powerpoint/2012/main" userId="Rima Vaitkevičiūtė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1C69AF-4A2C-46B4-ADB7-10D22566DBF8}" v="101" dt="2021-05-31T18:17:33.197"/>
    <p1510:client id="{885811DC-4C20-4854-B41F-AB0DB7FB32E9}" v="10" dt="2021-05-31T20:24:10.3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10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ma Vaitkevičiūtė" userId="04e9b63e-b59b-4018-8cf6-3329f703736f" providerId="ADAL" clId="{885811DC-4C20-4854-B41F-AB0DB7FB32E9}"/>
    <pc:docChg chg="custSel addSld delSld modSld sldOrd">
      <pc:chgData name="Rima Vaitkevičiūtė" userId="04e9b63e-b59b-4018-8cf6-3329f703736f" providerId="ADAL" clId="{885811DC-4C20-4854-B41F-AB0DB7FB32E9}" dt="2021-06-01T04:58:32.346" v="207" actId="14100"/>
      <pc:docMkLst>
        <pc:docMk/>
      </pc:docMkLst>
      <pc:sldChg chg="modSp mod">
        <pc:chgData name="Rima Vaitkevičiūtė" userId="04e9b63e-b59b-4018-8cf6-3329f703736f" providerId="ADAL" clId="{885811DC-4C20-4854-B41F-AB0DB7FB32E9}" dt="2021-05-31T20:28:55.516" v="193" actId="1076"/>
        <pc:sldMkLst>
          <pc:docMk/>
          <pc:sldMk cId="2924840277" sldId="256"/>
        </pc:sldMkLst>
        <pc:picChg chg="mod">
          <ac:chgData name="Rima Vaitkevičiūtė" userId="04e9b63e-b59b-4018-8cf6-3329f703736f" providerId="ADAL" clId="{885811DC-4C20-4854-B41F-AB0DB7FB32E9}" dt="2021-05-31T20:28:55.516" v="193" actId="1076"/>
          <ac:picMkLst>
            <pc:docMk/>
            <pc:sldMk cId="2924840277" sldId="256"/>
            <ac:picMk id="9" creationId="{9D321B9E-D632-4581-8870-26B7B1716F21}"/>
          </ac:picMkLst>
        </pc:picChg>
      </pc:sldChg>
      <pc:sldChg chg="modSp mod">
        <pc:chgData name="Rima Vaitkevičiūtė" userId="04e9b63e-b59b-4018-8cf6-3329f703736f" providerId="ADAL" clId="{885811DC-4C20-4854-B41F-AB0DB7FB32E9}" dt="2021-06-01T04:54:57.543" v="196" actId="14100"/>
        <pc:sldMkLst>
          <pc:docMk/>
          <pc:sldMk cId="1594426387" sldId="258"/>
        </pc:sldMkLst>
        <pc:spChg chg="mod">
          <ac:chgData name="Rima Vaitkevičiūtė" userId="04e9b63e-b59b-4018-8cf6-3329f703736f" providerId="ADAL" clId="{885811DC-4C20-4854-B41F-AB0DB7FB32E9}" dt="2021-06-01T04:54:57.543" v="196" actId="14100"/>
          <ac:spMkLst>
            <pc:docMk/>
            <pc:sldMk cId="1594426387" sldId="258"/>
            <ac:spMk id="8" creationId="{9BEFF8D4-57A3-4EC2-8D3D-7C1FFC81C90C}"/>
          </ac:spMkLst>
        </pc:spChg>
      </pc:sldChg>
      <pc:sldChg chg="modSp mod">
        <pc:chgData name="Rima Vaitkevičiūtė" userId="04e9b63e-b59b-4018-8cf6-3329f703736f" providerId="ADAL" clId="{885811DC-4C20-4854-B41F-AB0DB7FB32E9}" dt="2021-06-01T04:56:10.392" v="197" actId="14100"/>
        <pc:sldMkLst>
          <pc:docMk/>
          <pc:sldMk cId="3807296442" sldId="268"/>
        </pc:sldMkLst>
        <pc:picChg chg="mod">
          <ac:chgData name="Rima Vaitkevičiūtė" userId="04e9b63e-b59b-4018-8cf6-3329f703736f" providerId="ADAL" clId="{885811DC-4C20-4854-B41F-AB0DB7FB32E9}" dt="2021-06-01T04:56:10.392" v="197" actId="14100"/>
          <ac:picMkLst>
            <pc:docMk/>
            <pc:sldMk cId="3807296442" sldId="268"/>
            <ac:picMk id="4" creationId="{704AAF82-07C4-4E04-B67C-6627BD8C0DF4}"/>
          </ac:picMkLst>
        </pc:picChg>
      </pc:sldChg>
      <pc:sldChg chg="modSp mod">
        <pc:chgData name="Rima Vaitkevičiūtė" userId="04e9b63e-b59b-4018-8cf6-3329f703736f" providerId="ADAL" clId="{885811DC-4C20-4854-B41F-AB0DB7FB32E9}" dt="2021-06-01T04:58:32.346" v="207" actId="14100"/>
        <pc:sldMkLst>
          <pc:docMk/>
          <pc:sldMk cId="2053041461" sldId="274"/>
        </pc:sldMkLst>
        <pc:spChg chg="mod">
          <ac:chgData name="Rima Vaitkevičiūtė" userId="04e9b63e-b59b-4018-8cf6-3329f703736f" providerId="ADAL" clId="{885811DC-4C20-4854-B41F-AB0DB7FB32E9}" dt="2021-06-01T04:58:32.346" v="207" actId="14100"/>
          <ac:spMkLst>
            <pc:docMk/>
            <pc:sldMk cId="2053041461" sldId="274"/>
            <ac:spMk id="5" creationId="{60AC9434-675C-4A1F-93E9-4B902B33C2D0}"/>
          </ac:spMkLst>
        </pc:spChg>
        <pc:picChg chg="mod modCrop">
          <ac:chgData name="Rima Vaitkevičiūtė" userId="04e9b63e-b59b-4018-8cf6-3329f703736f" providerId="ADAL" clId="{885811DC-4C20-4854-B41F-AB0DB7FB32E9}" dt="2021-06-01T04:58:02.877" v="202" actId="732"/>
          <ac:picMkLst>
            <pc:docMk/>
            <pc:sldMk cId="2053041461" sldId="274"/>
            <ac:picMk id="3" creationId="{EA707C10-4E1E-4278-AC0A-574C7595C447}"/>
          </ac:picMkLst>
        </pc:picChg>
      </pc:sldChg>
      <pc:sldChg chg="modSp mod">
        <pc:chgData name="Rima Vaitkevičiūtė" userId="04e9b63e-b59b-4018-8cf6-3329f703736f" providerId="ADAL" clId="{885811DC-4C20-4854-B41F-AB0DB7FB32E9}" dt="2021-06-01T04:56:20.276" v="198" actId="14100"/>
        <pc:sldMkLst>
          <pc:docMk/>
          <pc:sldMk cId="3846687148" sldId="276"/>
        </pc:sldMkLst>
        <pc:picChg chg="mod">
          <ac:chgData name="Rima Vaitkevičiūtė" userId="04e9b63e-b59b-4018-8cf6-3329f703736f" providerId="ADAL" clId="{885811DC-4C20-4854-B41F-AB0DB7FB32E9}" dt="2021-06-01T04:56:20.276" v="198" actId="14100"/>
          <ac:picMkLst>
            <pc:docMk/>
            <pc:sldMk cId="3846687148" sldId="276"/>
            <ac:picMk id="4" creationId="{704AAF82-07C4-4E04-B67C-6627BD8C0DF4}"/>
          </ac:picMkLst>
        </pc:picChg>
      </pc:sldChg>
      <pc:sldChg chg="add del">
        <pc:chgData name="Rima Vaitkevičiūtė" userId="04e9b63e-b59b-4018-8cf6-3329f703736f" providerId="ADAL" clId="{885811DC-4C20-4854-B41F-AB0DB7FB32E9}" dt="2021-05-31T20:11:59.650" v="1" actId="2696"/>
        <pc:sldMkLst>
          <pc:docMk/>
          <pc:sldMk cId="341747788" sldId="281"/>
        </pc:sldMkLst>
      </pc:sldChg>
      <pc:sldChg chg="addSp delSp modSp add mod">
        <pc:chgData name="Rima Vaitkevičiūtė" userId="04e9b63e-b59b-4018-8cf6-3329f703736f" providerId="ADAL" clId="{885811DC-4C20-4854-B41F-AB0DB7FB32E9}" dt="2021-06-01T04:54:35.796" v="194" actId="1076"/>
        <pc:sldMkLst>
          <pc:docMk/>
          <pc:sldMk cId="877509062" sldId="281"/>
        </pc:sldMkLst>
        <pc:spChg chg="add mod">
          <ac:chgData name="Rima Vaitkevičiūtė" userId="04e9b63e-b59b-4018-8cf6-3329f703736f" providerId="ADAL" clId="{885811DC-4C20-4854-B41F-AB0DB7FB32E9}" dt="2021-06-01T04:54:35.796" v="194" actId="1076"/>
          <ac:spMkLst>
            <pc:docMk/>
            <pc:sldMk cId="877509062" sldId="281"/>
            <ac:spMk id="9" creationId="{D8DA03B7-CAA7-4C99-982D-76C5FBD573B4}"/>
          </ac:spMkLst>
        </pc:spChg>
        <pc:spChg chg="del mod">
          <ac:chgData name="Rima Vaitkevičiūtė" userId="04e9b63e-b59b-4018-8cf6-3329f703736f" providerId="ADAL" clId="{885811DC-4C20-4854-B41F-AB0DB7FB32E9}" dt="2021-05-31T20:12:28.921" v="8" actId="478"/>
          <ac:spMkLst>
            <pc:docMk/>
            <pc:sldMk cId="877509062" sldId="281"/>
            <ac:spMk id="12" creationId="{E8BBD76D-C08E-4E9E-B659-EB97CBF43B2D}"/>
          </ac:spMkLst>
        </pc:spChg>
        <pc:spChg chg="del mod">
          <ac:chgData name="Rima Vaitkevičiūtė" userId="04e9b63e-b59b-4018-8cf6-3329f703736f" providerId="ADAL" clId="{885811DC-4C20-4854-B41F-AB0DB7FB32E9}" dt="2021-05-31T20:13:24.132" v="32"/>
          <ac:spMkLst>
            <pc:docMk/>
            <pc:sldMk cId="877509062" sldId="281"/>
            <ac:spMk id="13" creationId="{556B1A9E-5F84-4113-80E6-7EBDE44D5839}"/>
          </ac:spMkLst>
        </pc:spChg>
        <pc:picChg chg="del">
          <ac:chgData name="Rima Vaitkevičiūtė" userId="04e9b63e-b59b-4018-8cf6-3329f703736f" providerId="ADAL" clId="{885811DC-4C20-4854-B41F-AB0DB7FB32E9}" dt="2021-05-31T20:12:24.856" v="6" actId="21"/>
          <ac:picMkLst>
            <pc:docMk/>
            <pc:sldMk cId="877509062" sldId="281"/>
            <ac:picMk id="6" creationId="{84EAC2D7-15D3-4F62-8CF5-2E374314AEE3}"/>
          </ac:picMkLst>
        </pc:picChg>
        <pc:picChg chg="del">
          <ac:chgData name="Rima Vaitkevičiūtė" userId="04e9b63e-b59b-4018-8cf6-3329f703736f" providerId="ADAL" clId="{885811DC-4C20-4854-B41F-AB0DB7FB32E9}" dt="2021-05-31T20:12:22.503" v="5" actId="21"/>
          <ac:picMkLst>
            <pc:docMk/>
            <pc:sldMk cId="877509062" sldId="281"/>
            <ac:picMk id="7" creationId="{7E28C151-35DB-43A6-914B-4BED3F124E41}"/>
          </ac:picMkLst>
        </pc:picChg>
        <pc:picChg chg="add mod">
          <ac:chgData name="Rima Vaitkevičiūtė" userId="04e9b63e-b59b-4018-8cf6-3329f703736f" providerId="ADAL" clId="{885811DC-4C20-4854-B41F-AB0DB7FB32E9}" dt="2021-05-31T20:14:26.174" v="67" actId="1076"/>
          <ac:picMkLst>
            <pc:docMk/>
            <pc:sldMk cId="877509062" sldId="281"/>
            <ac:picMk id="8" creationId="{FDA5EE49-BCF6-4AB8-BA3C-5CA6FC5FB454}"/>
          </ac:picMkLst>
        </pc:picChg>
      </pc:sldChg>
      <pc:sldChg chg="add del">
        <pc:chgData name="Rima Vaitkevičiūtė" userId="04e9b63e-b59b-4018-8cf6-3329f703736f" providerId="ADAL" clId="{885811DC-4C20-4854-B41F-AB0DB7FB32E9}" dt="2021-05-31T20:12:10.616" v="3" actId="2696"/>
        <pc:sldMkLst>
          <pc:docMk/>
          <pc:sldMk cId="2335083340" sldId="281"/>
        </pc:sldMkLst>
      </pc:sldChg>
      <pc:sldChg chg="addSp delSp modSp add mod">
        <pc:chgData name="Rima Vaitkevičiūtė" userId="04e9b63e-b59b-4018-8cf6-3329f703736f" providerId="ADAL" clId="{885811DC-4C20-4854-B41F-AB0DB7FB32E9}" dt="2021-05-31T20:17:34.103" v="113"/>
        <pc:sldMkLst>
          <pc:docMk/>
          <pc:sldMk cId="144276109" sldId="282"/>
        </pc:sldMkLst>
        <pc:spChg chg="del mod">
          <ac:chgData name="Rima Vaitkevičiūtė" userId="04e9b63e-b59b-4018-8cf6-3329f703736f" providerId="ADAL" clId="{885811DC-4C20-4854-B41F-AB0DB7FB32E9}" dt="2021-05-31T20:17:34.103" v="113"/>
          <ac:spMkLst>
            <pc:docMk/>
            <pc:sldMk cId="144276109" sldId="282"/>
            <ac:spMk id="8" creationId="{9BEFF8D4-57A3-4EC2-8D3D-7C1FFC81C90C}"/>
          </ac:spMkLst>
        </pc:spChg>
        <pc:spChg chg="add del mod">
          <ac:chgData name="Rima Vaitkevičiūtė" userId="04e9b63e-b59b-4018-8cf6-3329f703736f" providerId="ADAL" clId="{885811DC-4C20-4854-B41F-AB0DB7FB32E9}" dt="2021-05-31T20:17:34.103" v="109"/>
          <ac:spMkLst>
            <pc:docMk/>
            <pc:sldMk cId="144276109" sldId="282"/>
            <ac:spMk id="9" creationId="{044212B1-3798-45E9-AD19-01FB8DBA7AA6}"/>
          </ac:spMkLst>
        </pc:spChg>
        <pc:spChg chg="add del mod">
          <ac:chgData name="Rima Vaitkevičiūtė" userId="04e9b63e-b59b-4018-8cf6-3329f703736f" providerId="ADAL" clId="{885811DC-4C20-4854-B41F-AB0DB7FB32E9}" dt="2021-05-31T20:17:34.103" v="111"/>
          <ac:spMkLst>
            <pc:docMk/>
            <pc:sldMk cId="144276109" sldId="282"/>
            <ac:spMk id="10" creationId="{58746576-7C76-4A80-87CF-4E4D56C1DDBB}"/>
          </ac:spMkLst>
        </pc:spChg>
        <pc:spChg chg="add mod">
          <ac:chgData name="Rima Vaitkevičiūtė" userId="04e9b63e-b59b-4018-8cf6-3329f703736f" providerId="ADAL" clId="{885811DC-4C20-4854-B41F-AB0DB7FB32E9}" dt="2021-05-31T20:17:26.062" v="107" actId="14100"/>
          <ac:spMkLst>
            <pc:docMk/>
            <pc:sldMk cId="144276109" sldId="282"/>
            <ac:spMk id="11" creationId="{0A9A4DB9-13C7-418F-A121-22348590D028}"/>
          </ac:spMkLst>
        </pc:spChg>
        <pc:picChg chg="del">
          <ac:chgData name="Rima Vaitkevičiūtė" userId="04e9b63e-b59b-4018-8cf6-3329f703736f" providerId="ADAL" clId="{885811DC-4C20-4854-B41F-AB0DB7FB32E9}" dt="2021-05-31T20:14:50.058" v="69" actId="21"/>
          <ac:picMkLst>
            <pc:docMk/>
            <pc:sldMk cId="144276109" sldId="282"/>
            <ac:picMk id="3" creationId="{A7F1EE5F-D037-4660-8BF4-760A2770BAAF}"/>
          </ac:picMkLst>
        </pc:picChg>
        <pc:picChg chg="add mod">
          <ac:chgData name="Rima Vaitkevičiūtė" userId="04e9b63e-b59b-4018-8cf6-3329f703736f" providerId="ADAL" clId="{885811DC-4C20-4854-B41F-AB0DB7FB32E9}" dt="2021-05-31T20:17:20.176" v="106" actId="1076"/>
          <ac:picMkLst>
            <pc:docMk/>
            <pc:sldMk cId="144276109" sldId="282"/>
            <ac:picMk id="6" creationId="{3C6B07A4-BB18-40AE-9FDC-3C55D97A8033}"/>
          </ac:picMkLst>
        </pc:picChg>
        <pc:picChg chg="del">
          <ac:chgData name="Rima Vaitkevičiūtė" userId="04e9b63e-b59b-4018-8cf6-3329f703736f" providerId="ADAL" clId="{885811DC-4C20-4854-B41F-AB0DB7FB32E9}" dt="2021-05-31T20:14:52.643" v="70" actId="21"/>
          <ac:picMkLst>
            <pc:docMk/>
            <pc:sldMk cId="144276109" sldId="282"/>
            <ac:picMk id="7" creationId="{C09A0D72-2A8A-4B8D-9A54-BBDC4075DC8B}"/>
          </ac:picMkLst>
        </pc:picChg>
      </pc:sldChg>
      <pc:sldChg chg="addSp delSp modSp add mod ord">
        <pc:chgData name="Rima Vaitkevičiūtė" userId="04e9b63e-b59b-4018-8cf6-3329f703736f" providerId="ADAL" clId="{885811DC-4C20-4854-B41F-AB0DB7FB32E9}" dt="2021-05-31T20:26:37.049" v="191"/>
        <pc:sldMkLst>
          <pc:docMk/>
          <pc:sldMk cId="2946402560" sldId="283"/>
        </pc:sldMkLst>
        <pc:spChg chg="del">
          <ac:chgData name="Rima Vaitkevičiūtė" userId="04e9b63e-b59b-4018-8cf6-3329f703736f" providerId="ADAL" clId="{885811DC-4C20-4854-B41F-AB0DB7FB32E9}" dt="2021-05-31T20:18:04.402" v="117" actId="478"/>
          <ac:spMkLst>
            <pc:docMk/>
            <pc:sldMk cId="2946402560" sldId="283"/>
            <ac:spMk id="5" creationId="{6C48F99B-031D-4837-A3FC-E8FB87C322D1}"/>
          </ac:spMkLst>
        </pc:spChg>
        <pc:spChg chg="add mod">
          <ac:chgData name="Rima Vaitkevičiūtė" userId="04e9b63e-b59b-4018-8cf6-3329f703736f" providerId="ADAL" clId="{885811DC-4C20-4854-B41F-AB0DB7FB32E9}" dt="2021-05-31T20:20:20.412" v="152" actId="20577"/>
          <ac:spMkLst>
            <pc:docMk/>
            <pc:sldMk cId="2946402560" sldId="283"/>
            <ac:spMk id="7" creationId="{2C2C5302-9F7D-4EA6-9289-CDDD8AF46E1F}"/>
          </ac:spMkLst>
        </pc:spChg>
        <pc:spChg chg="del mod">
          <ac:chgData name="Rima Vaitkevičiūtė" userId="04e9b63e-b59b-4018-8cf6-3329f703736f" providerId="ADAL" clId="{885811DC-4C20-4854-B41F-AB0DB7FB32E9}" dt="2021-05-31T20:18:13.283" v="119" actId="478"/>
          <ac:spMkLst>
            <pc:docMk/>
            <pc:sldMk cId="2946402560" sldId="283"/>
            <ac:spMk id="11" creationId="{94315147-EB29-4195-8BEC-B3A153D99F7C}"/>
          </ac:spMkLst>
        </pc:spChg>
        <pc:picChg chg="del">
          <ac:chgData name="Rima Vaitkevičiūtė" userId="04e9b63e-b59b-4018-8cf6-3329f703736f" providerId="ADAL" clId="{885811DC-4C20-4854-B41F-AB0DB7FB32E9}" dt="2021-05-31T20:17:57.397" v="115" actId="21"/>
          <ac:picMkLst>
            <pc:docMk/>
            <pc:sldMk cId="2946402560" sldId="283"/>
            <ac:picMk id="3" creationId="{F60817A3-3272-4754-8126-99FB7AD10137}"/>
          </ac:picMkLst>
        </pc:picChg>
        <pc:picChg chg="mod">
          <ac:chgData name="Rima Vaitkevičiūtė" userId="04e9b63e-b59b-4018-8cf6-3329f703736f" providerId="ADAL" clId="{885811DC-4C20-4854-B41F-AB0DB7FB32E9}" dt="2021-05-31T20:20:06.870" v="150" actId="1076"/>
          <ac:picMkLst>
            <pc:docMk/>
            <pc:sldMk cId="2946402560" sldId="283"/>
            <ac:picMk id="4" creationId="{704AAF82-07C4-4E04-B67C-6627BD8C0DF4}"/>
          </ac:picMkLst>
        </pc:picChg>
        <pc:picChg chg="add mod">
          <ac:chgData name="Rima Vaitkevičiūtė" userId="04e9b63e-b59b-4018-8cf6-3329f703736f" providerId="ADAL" clId="{885811DC-4C20-4854-B41F-AB0DB7FB32E9}" dt="2021-05-31T20:19:22.417" v="144" actId="14100"/>
          <ac:picMkLst>
            <pc:docMk/>
            <pc:sldMk cId="2946402560" sldId="283"/>
            <ac:picMk id="6" creationId="{1F653DB6-B27B-4BC7-86B3-315AF0AADF4A}"/>
          </ac:picMkLst>
        </pc:picChg>
        <pc:picChg chg="del">
          <ac:chgData name="Rima Vaitkevičiūtė" userId="04e9b63e-b59b-4018-8cf6-3329f703736f" providerId="ADAL" clId="{885811DC-4C20-4854-B41F-AB0DB7FB32E9}" dt="2021-05-31T20:18:00.629" v="116" actId="21"/>
          <ac:picMkLst>
            <pc:docMk/>
            <pc:sldMk cId="2946402560" sldId="283"/>
            <ac:picMk id="10" creationId="{ADDB2BAE-FAE6-4706-AD7E-763C42D6CAA1}"/>
          </ac:picMkLst>
        </pc:picChg>
      </pc:sldChg>
      <pc:sldChg chg="addSp delSp modSp add mod">
        <pc:chgData name="Rima Vaitkevičiūtė" userId="04e9b63e-b59b-4018-8cf6-3329f703736f" providerId="ADAL" clId="{885811DC-4C20-4854-B41F-AB0DB7FB32E9}" dt="2021-05-31T20:24:42.047" v="187" actId="14100"/>
        <pc:sldMkLst>
          <pc:docMk/>
          <pc:sldMk cId="2827462082" sldId="284"/>
        </pc:sldMkLst>
        <pc:spChg chg="del">
          <ac:chgData name="Rima Vaitkevičiūtė" userId="04e9b63e-b59b-4018-8cf6-3329f703736f" providerId="ADAL" clId="{885811DC-4C20-4854-B41F-AB0DB7FB32E9}" dt="2021-05-31T20:23:41.253" v="155" actId="478"/>
          <ac:spMkLst>
            <pc:docMk/>
            <pc:sldMk cId="2827462082" sldId="284"/>
            <ac:spMk id="5" creationId="{BBDA5272-EF0C-4C17-AEBE-2CAA4EEFDA2F}"/>
          </ac:spMkLst>
        </pc:spChg>
        <pc:spChg chg="add mod">
          <ac:chgData name="Rima Vaitkevičiūtė" userId="04e9b63e-b59b-4018-8cf6-3329f703736f" providerId="ADAL" clId="{885811DC-4C20-4854-B41F-AB0DB7FB32E9}" dt="2021-05-31T20:24:42.047" v="187" actId="14100"/>
          <ac:spMkLst>
            <pc:docMk/>
            <pc:sldMk cId="2827462082" sldId="284"/>
            <ac:spMk id="7" creationId="{EF640E5C-8B96-4492-AEAC-77D4400C0C22}"/>
          </ac:spMkLst>
        </pc:spChg>
        <pc:picChg chg="del">
          <ac:chgData name="Rima Vaitkevičiūtė" userId="04e9b63e-b59b-4018-8cf6-3329f703736f" providerId="ADAL" clId="{885811DC-4C20-4854-B41F-AB0DB7FB32E9}" dt="2021-05-31T20:23:29.288" v="154" actId="21"/>
          <ac:picMkLst>
            <pc:docMk/>
            <pc:sldMk cId="2827462082" sldId="284"/>
            <ac:picMk id="3" creationId="{334A810A-D306-4627-B471-B64F52374D3C}"/>
          </ac:picMkLst>
        </pc:picChg>
        <pc:picChg chg="add mod">
          <ac:chgData name="Rima Vaitkevičiūtė" userId="04e9b63e-b59b-4018-8cf6-3329f703736f" providerId="ADAL" clId="{885811DC-4C20-4854-B41F-AB0DB7FB32E9}" dt="2021-05-31T20:23:59.582" v="160" actId="1076"/>
          <ac:picMkLst>
            <pc:docMk/>
            <pc:sldMk cId="2827462082" sldId="284"/>
            <ac:picMk id="6" creationId="{243FBFD6-384C-4B22-B8E4-F98ACFC39D2D}"/>
          </ac:picMkLst>
        </pc:picChg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5-31T19:28:33.195" idx="1">
    <p:pos x="7680" y="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9-21T21:29:10.2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18T13:49:33.9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E56D6-F195-48D7-978E-7EE16D4304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6946" y="1104900"/>
            <a:ext cx="8376514" cy="3120504"/>
          </a:xfrm>
        </p:spPr>
        <p:txBody>
          <a:bodyPr anchor="b">
            <a:normAutofit/>
          </a:bodyPr>
          <a:lstStyle>
            <a:lvl1pPr algn="ctr">
              <a:lnSpc>
                <a:spcPct val="11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A72F42-5C88-4F7D-803B-C371B570D7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8039" y="4442385"/>
            <a:ext cx="6074328" cy="984023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i="0" spc="16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0384F3-2D6A-49F6-8F79-F3955E904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259A-1FE3-4FF9-8A07-BDD8177164ED}" type="datetime4">
              <a:rPr lang="en-US" smtClean="0"/>
              <a:t>June 1,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363F32-CD31-4801-BAE4-09EEB1262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5D34C-49ED-4ADB-8693-73B790764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536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7B333-9E16-4502-96B5-3F586B7E0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ED0795-5EC7-4FF8-9FC7-22AFA3C552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A2DA5B-9862-4A23-8FEC-5C1ABC2EEF1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6456" y="5074920"/>
            <a:ext cx="2647667" cy="365125"/>
          </a:xfrm>
        </p:spPr>
        <p:txBody>
          <a:bodyPr/>
          <a:lstStyle/>
          <a:p>
            <a:fld id="{5D340FED-6E95-4177-A7EF-CD303B9E611D}" type="datetime4">
              <a:rPr lang="en-US" smtClean="0"/>
              <a:t>June 1,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D9A4B-0DA7-46BB-9DCE-3F26075C4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51592" y="1408176"/>
            <a:ext cx="27704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A7C47-81AC-431C-A7C3-2BC71AD14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58016" y="3136392"/>
            <a:ext cx="545911" cy="580029"/>
          </a:xfrm>
        </p:spPr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203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D2E47-4DC7-46C4-9407-FA4CF7E0A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513" y="1709738"/>
            <a:ext cx="9087774" cy="3438524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F7B502-122E-4177-A408-FC436A2542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2513" y="5148262"/>
            <a:ext cx="8844522" cy="1138238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229696-2AEF-4765-B33E-7DA328E46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962CB-39AD-45A9-800F-54DAB53D6021}" type="datetime4">
              <a:rPr lang="en-US" smtClean="0"/>
              <a:t>June 1,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9B2E4-2F1C-4FEE-AAB2-4FCC3EEFD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7D4B8-E107-480A-AA17-261CA49BB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9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8BAE8-3305-4F08-BECB-56AD7FD4E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7021AC-6D8D-4D24-8B01-8AE8F41BE4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0878" y="1825624"/>
            <a:ext cx="4473622" cy="4460875"/>
          </a:xfrm>
        </p:spPr>
        <p:txBody>
          <a:bodyPr/>
          <a:lstStyle>
            <a:lvl2pPr marL="274320" indent="0">
              <a:buFontTx/>
              <a:buNone/>
              <a:defRPr/>
            </a:lvl2pPr>
            <a:lvl3pPr marL="502920">
              <a:defRPr/>
            </a:lvl3pPr>
            <a:lvl4pPr marL="548640" indent="0">
              <a:buFontTx/>
              <a:buNone/>
              <a:defRPr/>
            </a:lvl4pPr>
            <a:lvl5pPr marL="73152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E7F49C-3DB3-40B7-89B3-E3BC32FC11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44540" y="1825624"/>
            <a:ext cx="5016943" cy="44608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E33D58-BDF5-4F1F-806B-0491CB362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F93D-55AB-4606-B9D7-742F1FC51983}" type="datetime4">
              <a:rPr lang="en-US" smtClean="0"/>
              <a:t>June 1, 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BCBFD-1FE1-441A-B3AF-C3E7E7B8D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0CE272-E6FB-455B-BACB-2471D66D9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073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73A4FB-9EF5-4D6C-A275-2DE1077A2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1563" y="1835219"/>
            <a:ext cx="445293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C9972A-4D34-4A9F-84EB-8D64A703B5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1562" y="2717801"/>
            <a:ext cx="4452938" cy="3559452"/>
          </a:xfrm>
        </p:spPr>
        <p:txBody>
          <a:bodyPr/>
          <a:lstStyle>
            <a:lvl2pPr marL="274320" indent="0">
              <a:buFontTx/>
              <a:buNone/>
              <a:defRPr/>
            </a:lvl2pPr>
            <a:lvl3pPr marL="548640">
              <a:defRPr/>
            </a:lvl3pPr>
            <a:lvl4pPr marL="594360" indent="0">
              <a:buFontTx/>
              <a:buNone/>
              <a:defRPr/>
            </a:lvl4pPr>
            <a:lvl5pPr marL="82296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BBDDE3-C8D7-4600-8259-24E1F8118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44540" y="1835219"/>
            <a:ext cx="5016943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649FFF-44C7-4256-AFE1-C5457C7AB5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44540" y="2717800"/>
            <a:ext cx="5016943" cy="3559453"/>
          </a:xfrm>
        </p:spPr>
        <p:txBody>
          <a:bodyPr/>
          <a:lstStyle>
            <a:lvl2pPr marL="457200" indent="0">
              <a:buNone/>
              <a:defRPr/>
            </a:lvl2pPr>
            <a:lvl3pPr marL="548640">
              <a:defRPr/>
            </a:lvl3pPr>
            <a:lvl4pPr marL="594360" indent="0">
              <a:buFontTx/>
              <a:buNone/>
              <a:defRPr/>
            </a:lvl4pPr>
            <a:lvl5pPr marL="82296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EC6ACF-080E-4B7C-B0C0-77E90C16E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841D-FB5C-47AB-B2FF-32E855C1EA71}" type="datetime4">
              <a:rPr lang="en-US" smtClean="0"/>
              <a:t>June 1, 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A68C0B-BC90-4ADA-B6E6-2B30BFF9E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BCE559-C82B-4E27-965B-4AC3C66FC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3752B99E-38EC-4745-889B-124D34759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68562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DE7304-D393-47F0-ACCC-1F72EFCCE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537E9-D174-424D-BEE8-AFC4CA5F9F97}" type="datetime4">
              <a:rPr lang="en-US" smtClean="0"/>
              <a:t>June 1, 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8451FF-032D-4787-BA4B-5EB415494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B7511D-7256-4A08-BF62-3B3F821A6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3FCDA27-1C47-4EA1-A160-EC91FD88B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92287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DE8ADA-7BF8-433A-8770-61C690F37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A44C0-F7AC-49C2-8289-1E7A86D9FB50}" type="datetime4">
              <a:rPr lang="en-US" smtClean="0"/>
              <a:t>June 1, 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357B86-EC22-49C6-BBC6-639D57D1A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63764B-CF91-4C81-B4C3-5B5E5A973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692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E4801-B0C7-4458-B413-24D6E68FA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633" y="457200"/>
            <a:ext cx="4170355" cy="191750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A0C76-733A-488A-89FB-7D04FD64B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1637" y="457200"/>
            <a:ext cx="5562601" cy="5943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45B9DE-016A-4B31-BB52-99C76E28B4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3633" y="2374708"/>
            <a:ext cx="4170355" cy="40260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ED6CC3-66DD-4D9A-A9C7-F588BA88C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B84BC-6E78-40D1-8831-40AB1F596614}" type="datetime4">
              <a:rPr lang="en-US" smtClean="0"/>
              <a:t>June 1,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359FC8-04EF-4F7D-8E43-4EE0E95DA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71C964-4227-4DEE-87A1-026162DDF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412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0EB4E-D4BB-4C86-A820-63474E5A4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2038" y="457199"/>
            <a:ext cx="3913241" cy="19288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FA99A1-8FAF-415D-A399-1B2C2A0F23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57752" y="457200"/>
            <a:ext cx="6110288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A15BEE-9915-4637-85A2-2AF2872C72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2038" y="2386013"/>
            <a:ext cx="3913241" cy="40147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73427C-3B67-4ED4-925D-04B9C09AA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A080F-3961-4D42-BEDE-84A1FED032F1}" type="datetime4">
              <a:rPr lang="en-US" smtClean="0"/>
              <a:t>June 1,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B5DAFD-22DE-4E9E-9C72-B16C1F273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E8EE99-49CC-4A30-8ADA-39EFD8DA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710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0171A2-02C1-4543-8B6B-FCF7E69712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50879" y="1825625"/>
            <a:ext cx="9810604" cy="451669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95027C-A386-44E4-AFE1-33AFFDA3A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3C8F-D4A7-4EAD-92AD-82C91CB8BB85}" type="datetime4">
              <a:rPr lang="en-US" smtClean="0"/>
              <a:t>June 1,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1BF710-0558-4457-825D-48713CAED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F93D-5DC3-4C36-AEB0-79CDB15C3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7CFC0C8-11FE-4003-B2D6-B7B8E2790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4008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EB41C5-3638-439D-BA61-4DAA142226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464025"/>
            <a:ext cx="2161540" cy="580029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9B91A0-A376-483C-926E-189F376E55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464023"/>
            <a:ext cx="7886700" cy="58002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4134E-B7D5-4664-BB2E-6A98ED630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11D41-E33C-4BC7-8272-37E8417FD097}" type="datetime4">
              <a:rPr lang="en-US" smtClean="0"/>
              <a:t>June 1,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A54E2A-B1CE-4F2E-9D9A-D47E514D5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E7C304-46A8-4179-87A2-B8CC10B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065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customXml" Target="../ink/ink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erson in a dark room&#10;&#10;Description automatically generated">
            <a:extLst>
              <a:ext uri="{FF2B5EF4-FFF2-40B4-BE49-F238E27FC236}">
                <a16:creationId xmlns:a16="http://schemas.microsoft.com/office/drawing/2014/main" id="{DEB2E8C4-C3E7-4048-A43D-9859510CFA9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FBD2E1-C16B-4996-869C-DD03823A8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44DB6A-ED8E-4755-BC7A-B7AA6524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0879" y="1825624"/>
            <a:ext cx="9810604" cy="44287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5CE27-B558-4B88-ACE3-B704231277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fld id="{A33960BD-7AC1-4217-9611-AAA56D3EE38F}" type="datetime4">
              <a:rPr lang="en-US" smtClean="0"/>
              <a:pPr/>
              <a:t>June 1, 2021</a:t>
            </a:fld>
            <a:endParaRPr lang="en-US" dirty="0">
              <a:latin typeface="+mn-lt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CE5D61-F203-4F00-9CF1-AB0AE49370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endParaRPr lang="en-US" dirty="0">
              <a:latin typeface="+mn-lt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F38BD-5F38-4F6E-B5DD-EB1AF06002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fld id="{9D4AEF59-F28E-467C-9EA3-92D1CFAD475A}" type="slidenum">
              <a:rPr lang="en-US" smtClean="0"/>
              <a:pPr/>
              <a:t>‹#›</a:t>
            </a:fld>
            <a:endParaRPr lang="en-US">
              <a:latin typeface="+mn-lt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14:cNvPr>
              <p14:cNvContentPartPr/>
              <p14:nvPr/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48810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62" r:id="rId7"/>
    <p:sldLayoutId id="2147483763" r:id="rId8"/>
    <p:sldLayoutId id="2147483770" r:id="rId9"/>
    <p:sldLayoutId id="2147483761" r:id="rId10"/>
    <p:sldLayoutId id="2147483771" r:id="rId11"/>
  </p:sldLayoutIdLst>
  <p:hf sldNum="0" hdr="0" ftr="0" dt="0"/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sz="2800" kern="1200" cap="all" spc="600" baseline="0">
          <a:solidFill>
            <a:schemeClr val="tx1">
              <a:lumMod val="85000"/>
              <a:lumOff val="15000"/>
            </a:schemeClr>
          </a:solidFill>
          <a:latin typeface="+mj-lt"/>
          <a:ea typeface="Batang" panose="02030600000101010101" pitchFamily="18" charset="-127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0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1pPr>
      <a:lvl2pPr marL="274320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8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2pPr>
      <a:lvl3pPr marL="605790" indent="-28575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3pPr>
      <a:lvl4pPr marL="630936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4pPr>
      <a:lvl5pPr marL="82296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7" Type="http://schemas.openxmlformats.org/officeDocument/2006/relationships/hyperlink" Target="https://openclipart.org/detail/191625/eye-akis-by-keistutis-191625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customXml" Target="../ink/ink3.xml"/><Relationship Id="rId7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2.jpeg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customXml" Target="../ink/ink4.xml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customXml" Target="../ink/ink5.xml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2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6.xml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.jpeg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ustomXml" Target="../ink/ink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2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ustomXml" Target="../ink/ink8.xml"/><Relationship Id="rId7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g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ustomXml" Target="../ink/ink9.xml"/><Relationship Id="rId7" Type="http://schemas.openxmlformats.org/officeDocument/2006/relationships/image" Target="../media/image1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g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ustomXml" Target="../ink/ink10.xml"/><Relationship Id="rId7" Type="http://schemas.openxmlformats.org/officeDocument/2006/relationships/image" Target="../media/image1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g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1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g"/><Relationship Id="rId5" Type="http://schemas.openxmlformats.org/officeDocument/2006/relationships/image" Target="../media/image2.jpe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2.xml"/><Relationship Id="rId7" Type="http://schemas.openxmlformats.org/officeDocument/2006/relationships/image" Target="../media/image2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g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ustomXml" Target="../ink/ink13.xml"/><Relationship Id="rId7" Type="http://schemas.openxmlformats.org/officeDocument/2006/relationships/image" Target="../media/image2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g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customXml" Target="../ink/ink14.xml"/><Relationship Id="rId7" Type="http://schemas.openxmlformats.org/officeDocument/2006/relationships/image" Target="../media/image2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g"/><Relationship Id="rId5" Type="http://schemas.openxmlformats.org/officeDocument/2006/relationships/image" Target="../media/image2.jpeg"/><Relationship Id="rId4" Type="http://schemas.openxmlformats.org/officeDocument/2006/relationships/image" Target="../media/image6.png"/><Relationship Id="rId9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5.xml"/><Relationship Id="rId7" Type="http://schemas.openxmlformats.org/officeDocument/2006/relationships/image" Target="../media/image3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g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g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7.xml"/><Relationship Id="rId7" Type="http://schemas.openxmlformats.org/officeDocument/2006/relationships/image" Target="../media/image3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g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ustomXml" Target="../ink/ink18.xml"/><Relationship Id="rId7" Type="http://schemas.openxmlformats.org/officeDocument/2006/relationships/image" Target="../media/image3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g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ustomXml" Target="../ink/ink19.xml"/><Relationship Id="rId7" Type="http://schemas.openxmlformats.org/officeDocument/2006/relationships/image" Target="../media/image3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g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ustomXml" Target="../ink/ink20.xml"/><Relationship Id="rId7" Type="http://schemas.openxmlformats.org/officeDocument/2006/relationships/image" Target="../media/image3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jpg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ustomXml" Target="../ink/ink2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g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ustomXml" Target="../ink/ink2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g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ustomXml" Target="../ink/ink2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g"/><Relationship Id="rId5" Type="http://schemas.openxmlformats.org/officeDocument/2006/relationships/image" Target="../media/image2.jpeg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ustomXml" Target="../ink/ink2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g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ustomXml" Target="../ink/ink2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g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ustomXml" Target="../ink/ink2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jpg"/><Relationship Id="rId5" Type="http://schemas.openxmlformats.org/officeDocument/2006/relationships/image" Target="../media/image2.jpe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-916176" y="-515337"/>
            <a:ext cx="13108176" cy="7373337"/>
          </a:xfrm>
          <a:prstGeom prst="rect">
            <a:avLst/>
          </a:prstGeom>
          <a:solidFill>
            <a:srgbClr val="0070C0"/>
          </a:solidFill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2369BDA-1CCA-44C1-A99A-0E41F2F6AC3B}"/>
              </a:ext>
            </a:extLst>
          </p:cNvPr>
          <p:cNvSpPr txBox="1"/>
          <p:nvPr/>
        </p:nvSpPr>
        <p:spPr>
          <a:xfrm>
            <a:off x="2635624" y="2652047"/>
            <a:ext cx="69745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5400" b="1" dirty="0">
                <a:solidFill>
                  <a:srgbClr val="002060"/>
                </a:solidFill>
                <a:latin typeface="Bradley Hand ITC" panose="03070402050302030203" pitchFamily="66" charset="0"/>
              </a:rPr>
              <a:t>,,Pozityvus žvilgsnis“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7635E5-6100-4E49-9B7E-BA15DE75BCEC}"/>
              </a:ext>
            </a:extLst>
          </p:cNvPr>
          <p:cNvSpPr txBox="1"/>
          <p:nvPr/>
        </p:nvSpPr>
        <p:spPr>
          <a:xfrm>
            <a:off x="2635624" y="1686493"/>
            <a:ext cx="69745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4000" dirty="0">
                <a:solidFill>
                  <a:srgbClr val="002060"/>
                </a:solidFill>
                <a:latin typeface="Arial Nova" panose="020B0504020202020204" pitchFamily="34" charset="0"/>
              </a:rPr>
              <a:t>Mokinių  darbų paroda</a:t>
            </a:r>
          </a:p>
        </p:txBody>
      </p:sp>
      <p:pic>
        <p:nvPicPr>
          <p:cNvPr id="9" name="Paveikslėlis 8" descr="Paveikslėlis, kuriame yra mėlyna, šviesus, ryškus&#10;&#10;Automatiškai sugeneruotas aprašymas">
            <a:extLst>
              <a:ext uri="{FF2B5EF4-FFF2-40B4-BE49-F238E27FC236}">
                <a16:creationId xmlns:a16="http://schemas.microsoft.com/office/drawing/2014/main" id="{9D321B9E-D632-4581-8870-26B7B1716F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190511" y="4090714"/>
            <a:ext cx="1407421" cy="1407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840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1" y="10"/>
            <a:ext cx="12192000" cy="6857989"/>
          </a:xfrm>
          <a:prstGeom prst="rect">
            <a:avLst/>
          </a:prstGeom>
          <a:solidFill>
            <a:srgbClr val="00B0F0"/>
          </a:solidFill>
        </p:spPr>
      </p:pic>
      <p:pic>
        <p:nvPicPr>
          <p:cNvPr id="3" name="Paveikslėlis 2" descr="Paveikslėlis, kuriame yra spalvingas, ryškus, augalas&#10;&#10;Automatiškai sugeneruotas aprašymas">
            <a:extLst>
              <a:ext uri="{FF2B5EF4-FFF2-40B4-BE49-F238E27FC236}">
                <a16:creationId xmlns:a16="http://schemas.microsoft.com/office/drawing/2014/main" id="{03D26680-3446-45A2-976F-6DC848E902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966" y="298172"/>
            <a:ext cx="3683756" cy="554603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5E722C-D759-4ACD-84E6-9C5195C2FA62}"/>
              </a:ext>
            </a:extLst>
          </p:cNvPr>
          <p:cNvSpPr txBox="1"/>
          <p:nvPr/>
        </p:nvSpPr>
        <p:spPr>
          <a:xfrm>
            <a:off x="3021496" y="5844207"/>
            <a:ext cx="1777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 err="1"/>
              <a:t>Evija</a:t>
            </a:r>
            <a:r>
              <a:rPr lang="lt-LT" dirty="0"/>
              <a:t> </a:t>
            </a:r>
            <a:r>
              <a:rPr lang="lt-LT" dirty="0" err="1"/>
              <a:t>Kutkutė</a:t>
            </a:r>
            <a:r>
              <a:rPr lang="lt-LT" dirty="0"/>
              <a:t> 7a</a:t>
            </a:r>
          </a:p>
        </p:txBody>
      </p:sp>
      <p:pic>
        <p:nvPicPr>
          <p:cNvPr id="7" name="Paveikslėlis 6" descr="Paveikslėlis, kuriame yra spalvingas, papuoštas&#10;&#10;Automatiškai sugeneruotas aprašymas">
            <a:extLst>
              <a:ext uri="{FF2B5EF4-FFF2-40B4-BE49-F238E27FC236}">
                <a16:creationId xmlns:a16="http://schemas.microsoft.com/office/drawing/2014/main" id="{2B7DB2C9-AFB4-4005-B283-C464781DA5B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572" y="298172"/>
            <a:ext cx="4138729" cy="554603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9BBA791-7DE5-422E-854C-2D458007665F}"/>
              </a:ext>
            </a:extLst>
          </p:cNvPr>
          <p:cNvSpPr txBox="1"/>
          <p:nvPr/>
        </p:nvSpPr>
        <p:spPr>
          <a:xfrm>
            <a:off x="8171040" y="5844207"/>
            <a:ext cx="2712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Roberta </a:t>
            </a:r>
            <a:r>
              <a:rPr lang="lt-LT" dirty="0" err="1"/>
              <a:t>Kuznecovaitė</a:t>
            </a:r>
            <a:r>
              <a:rPr lang="lt-LT" dirty="0"/>
              <a:t> 8a</a:t>
            </a:r>
          </a:p>
        </p:txBody>
      </p:sp>
    </p:spTree>
    <p:extLst>
      <p:ext uri="{BB962C8B-B14F-4D97-AF65-F5344CB8AC3E}">
        <p14:creationId xmlns:p14="http://schemas.microsoft.com/office/powerpoint/2010/main" val="11103411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11"/>
            <a:ext cx="12192000" cy="6857989"/>
          </a:xfrm>
          <a:prstGeom prst="rect">
            <a:avLst/>
          </a:prstGeom>
        </p:spPr>
      </p:pic>
      <p:pic>
        <p:nvPicPr>
          <p:cNvPr id="2" name="Paveikslėlis 1">
            <a:extLst>
              <a:ext uri="{FF2B5EF4-FFF2-40B4-BE49-F238E27FC236}">
                <a16:creationId xmlns:a16="http://schemas.microsoft.com/office/drawing/2014/main" id="{C579AD5F-E702-4A00-83B8-30B0D7D890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7730" y="1191574"/>
            <a:ext cx="3090940" cy="4474852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ABED89DD-C70A-458D-AAAE-585DD01236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pic>
        <p:nvPicPr>
          <p:cNvPr id="6" name="Paveikslėlis 5">
            <a:extLst>
              <a:ext uri="{FF2B5EF4-FFF2-40B4-BE49-F238E27FC236}">
                <a16:creationId xmlns:a16="http://schemas.microsoft.com/office/drawing/2014/main" id="{84EAC2D7-15D3-4F62-8CF5-2E374314AE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462" y="1343963"/>
            <a:ext cx="3090940" cy="4474852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7E28C151-35DB-43A6-914B-4BED3F124E4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19316" y="2038967"/>
            <a:ext cx="6730567" cy="377984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8BBD76D-C08E-4E9E-B659-EB97CBF43B2D}"/>
              </a:ext>
            </a:extLst>
          </p:cNvPr>
          <p:cNvSpPr txBox="1"/>
          <p:nvPr/>
        </p:nvSpPr>
        <p:spPr>
          <a:xfrm>
            <a:off x="1491917" y="5818816"/>
            <a:ext cx="2415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Izabelė </a:t>
            </a:r>
            <a:r>
              <a:rPr lang="lt-LT" dirty="0" err="1"/>
              <a:t>Gelažauskaitė</a:t>
            </a:r>
            <a:r>
              <a:rPr lang="lt-LT" dirty="0"/>
              <a:t> 7a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56B1A9E-5F84-4113-80E6-7EBDE44D5839}"/>
              </a:ext>
            </a:extLst>
          </p:cNvPr>
          <p:cNvSpPr txBox="1"/>
          <p:nvPr/>
        </p:nvSpPr>
        <p:spPr>
          <a:xfrm>
            <a:off x="9705473" y="5818815"/>
            <a:ext cx="1944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Aleksas </a:t>
            </a:r>
            <a:r>
              <a:rPr lang="lt-LT" dirty="0" err="1"/>
              <a:t>Šakarvis</a:t>
            </a:r>
            <a:r>
              <a:rPr lang="lt-LT" dirty="0"/>
              <a:t> 7b</a:t>
            </a:r>
          </a:p>
        </p:txBody>
      </p:sp>
    </p:spTree>
    <p:extLst>
      <p:ext uri="{BB962C8B-B14F-4D97-AF65-F5344CB8AC3E}">
        <p14:creationId xmlns:p14="http://schemas.microsoft.com/office/powerpoint/2010/main" val="2219171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11"/>
            <a:ext cx="12192000" cy="6857989"/>
          </a:xfrm>
          <a:prstGeom prst="rect">
            <a:avLst/>
          </a:prstGeom>
        </p:spPr>
      </p:pic>
      <p:pic>
        <p:nvPicPr>
          <p:cNvPr id="2" name="Paveikslėlis 1">
            <a:extLst>
              <a:ext uri="{FF2B5EF4-FFF2-40B4-BE49-F238E27FC236}">
                <a16:creationId xmlns:a16="http://schemas.microsoft.com/office/drawing/2014/main" id="{C579AD5F-E702-4A00-83B8-30B0D7D890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7730" y="1191574"/>
            <a:ext cx="3090940" cy="4474852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ABED89DD-C70A-458D-AAAE-585DD01236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pic>
        <p:nvPicPr>
          <p:cNvPr id="8" name="Paveikslėlis 7">
            <a:extLst>
              <a:ext uri="{FF2B5EF4-FFF2-40B4-BE49-F238E27FC236}">
                <a16:creationId xmlns:a16="http://schemas.microsoft.com/office/drawing/2014/main" id="{FDA5EE49-BCF6-4AB8-BA3C-5CA6FC5FB45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831" y="628171"/>
            <a:ext cx="8153215" cy="576816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8DA03B7-CAA7-4C99-982D-76C5FBD573B4}"/>
              </a:ext>
            </a:extLst>
          </p:cNvPr>
          <p:cNvSpPr txBox="1"/>
          <p:nvPr/>
        </p:nvSpPr>
        <p:spPr>
          <a:xfrm>
            <a:off x="8015233" y="6396335"/>
            <a:ext cx="3177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Gintarė </a:t>
            </a:r>
            <a:r>
              <a:rPr lang="lt-LT" dirty="0" err="1"/>
              <a:t>Pivoriūnaitė</a:t>
            </a:r>
            <a:r>
              <a:rPr lang="lt-LT" dirty="0"/>
              <a:t> 5a </a:t>
            </a:r>
          </a:p>
        </p:txBody>
      </p:sp>
    </p:spTree>
    <p:extLst>
      <p:ext uri="{BB962C8B-B14F-4D97-AF65-F5344CB8AC3E}">
        <p14:creationId xmlns:p14="http://schemas.microsoft.com/office/powerpoint/2010/main" val="8775090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11"/>
            <a:ext cx="12192000" cy="6857989"/>
          </a:xfrm>
          <a:prstGeom prst="rect">
            <a:avLst/>
          </a:prstGeom>
          <a:solidFill>
            <a:srgbClr val="92D050"/>
          </a:solidFill>
        </p:spPr>
      </p:pic>
      <p:pic>
        <p:nvPicPr>
          <p:cNvPr id="3" name="Paveikslėlis 2" descr="Paveikslėlis, kuriame yra žinutė, spalvingas, audinys&#10;&#10;Automatiškai sugeneruotas aprašymas">
            <a:extLst>
              <a:ext uri="{FF2B5EF4-FFF2-40B4-BE49-F238E27FC236}">
                <a16:creationId xmlns:a16="http://schemas.microsoft.com/office/drawing/2014/main" id="{A7F1EE5F-D037-4660-8BF4-760A2770BAA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9" t="4128"/>
          <a:stretch/>
        </p:blipFill>
        <p:spPr>
          <a:xfrm>
            <a:off x="641684" y="1395663"/>
            <a:ext cx="5920429" cy="336068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A85F2F2-E75D-4546-9941-EAF33E426376}"/>
              </a:ext>
            </a:extLst>
          </p:cNvPr>
          <p:cNvSpPr txBox="1"/>
          <p:nvPr/>
        </p:nvSpPr>
        <p:spPr>
          <a:xfrm>
            <a:off x="4373217" y="4756347"/>
            <a:ext cx="2188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 err="1"/>
              <a:t>Gliaudelis</a:t>
            </a:r>
            <a:r>
              <a:rPr lang="lt-LT" dirty="0"/>
              <a:t> Arijus 5a</a:t>
            </a:r>
          </a:p>
        </p:txBody>
      </p:sp>
      <p:pic>
        <p:nvPicPr>
          <p:cNvPr id="7" name="Paveikslėlis 6" descr="Paveikslėlis, kuriame yra audinys&#10;&#10;Automatiškai sugeneruotas aprašymas">
            <a:extLst>
              <a:ext uri="{FF2B5EF4-FFF2-40B4-BE49-F238E27FC236}">
                <a16:creationId xmlns:a16="http://schemas.microsoft.com/office/drawing/2014/main" id="{C09A0D72-2A8A-4B8D-9A54-BBDC4075DC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0436" y="311224"/>
            <a:ext cx="3801755" cy="58757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BEFF8D4-57A3-4EC2-8D3D-7C1FFC81C90C}"/>
              </a:ext>
            </a:extLst>
          </p:cNvPr>
          <p:cNvSpPr txBox="1"/>
          <p:nvPr/>
        </p:nvSpPr>
        <p:spPr>
          <a:xfrm>
            <a:off x="8742947" y="6186936"/>
            <a:ext cx="2310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 err="1"/>
              <a:t>Apkevičius</a:t>
            </a:r>
            <a:r>
              <a:rPr lang="lt-LT" dirty="0"/>
              <a:t> Deividas 5b</a:t>
            </a:r>
          </a:p>
        </p:txBody>
      </p:sp>
    </p:spTree>
    <p:extLst>
      <p:ext uri="{BB962C8B-B14F-4D97-AF65-F5344CB8AC3E}">
        <p14:creationId xmlns:p14="http://schemas.microsoft.com/office/powerpoint/2010/main" val="1594426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11"/>
            <a:ext cx="12192000" cy="6857989"/>
          </a:xfrm>
          <a:prstGeom prst="rect">
            <a:avLst/>
          </a:prstGeom>
          <a:solidFill>
            <a:srgbClr val="92D050"/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A85F2F2-E75D-4546-9941-EAF33E426376}"/>
              </a:ext>
            </a:extLst>
          </p:cNvPr>
          <p:cNvSpPr txBox="1"/>
          <p:nvPr/>
        </p:nvSpPr>
        <p:spPr>
          <a:xfrm>
            <a:off x="4373217" y="4756347"/>
            <a:ext cx="2188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 err="1"/>
              <a:t>Gliaudelis</a:t>
            </a:r>
            <a:r>
              <a:rPr lang="lt-LT" dirty="0"/>
              <a:t> Arijus 5a</a:t>
            </a:r>
          </a:p>
        </p:txBody>
      </p:sp>
      <p:pic>
        <p:nvPicPr>
          <p:cNvPr id="6" name="Paveikslėlis 5">
            <a:extLst>
              <a:ext uri="{FF2B5EF4-FFF2-40B4-BE49-F238E27FC236}">
                <a16:creationId xmlns:a16="http://schemas.microsoft.com/office/drawing/2014/main" id="{3C6B07A4-BB18-40AE-9FDC-3C55D97A80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926463" y="-664702"/>
            <a:ext cx="5665304" cy="755373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A9A4DB9-13C7-418F-A121-22348590D028}"/>
              </a:ext>
            </a:extLst>
          </p:cNvPr>
          <p:cNvSpPr txBox="1"/>
          <p:nvPr/>
        </p:nvSpPr>
        <p:spPr>
          <a:xfrm>
            <a:off x="6997148" y="5944820"/>
            <a:ext cx="2432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 err="1"/>
              <a:t>Nykantė</a:t>
            </a:r>
            <a:r>
              <a:rPr lang="lt-LT" dirty="0"/>
              <a:t> </a:t>
            </a:r>
            <a:r>
              <a:rPr lang="lt-LT" dirty="0" err="1"/>
              <a:t>Krilovaitė</a:t>
            </a:r>
            <a:r>
              <a:rPr lang="lt-LT" dirty="0"/>
              <a:t> 6a</a:t>
            </a:r>
          </a:p>
        </p:txBody>
      </p:sp>
    </p:spTree>
    <p:extLst>
      <p:ext uri="{BB962C8B-B14F-4D97-AF65-F5344CB8AC3E}">
        <p14:creationId xmlns:p14="http://schemas.microsoft.com/office/powerpoint/2010/main" val="144276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11"/>
            <a:ext cx="12192000" cy="6857989"/>
          </a:xfrm>
          <a:prstGeom prst="rect">
            <a:avLst/>
          </a:prstGeom>
        </p:spPr>
      </p:pic>
      <p:pic>
        <p:nvPicPr>
          <p:cNvPr id="6" name="Paveikslėlis 5" descr="Paveikslėlis, kuriame yra žinutė, gamta&#10;&#10;Automatiškai sugeneruotas aprašymas">
            <a:extLst>
              <a:ext uri="{FF2B5EF4-FFF2-40B4-BE49-F238E27FC236}">
                <a16:creationId xmlns:a16="http://schemas.microsoft.com/office/drawing/2014/main" id="{F4BD88E4-F244-4FF1-8718-F97EAC1946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81" y="181182"/>
            <a:ext cx="5788862" cy="407276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4952A4C-E20F-4D2C-99C7-B410DE24047D}"/>
              </a:ext>
            </a:extLst>
          </p:cNvPr>
          <p:cNvSpPr txBox="1"/>
          <p:nvPr/>
        </p:nvSpPr>
        <p:spPr>
          <a:xfrm>
            <a:off x="3419061" y="4253947"/>
            <a:ext cx="2574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Auksė </a:t>
            </a:r>
            <a:r>
              <a:rPr lang="lt-LT" dirty="0" err="1"/>
              <a:t>Valančiauskaitė</a:t>
            </a:r>
            <a:r>
              <a:rPr lang="lt-LT" dirty="0"/>
              <a:t> 7a</a:t>
            </a:r>
          </a:p>
        </p:txBody>
      </p:sp>
      <p:pic>
        <p:nvPicPr>
          <p:cNvPr id="9" name="Paveikslėlis 8" descr="Paveikslėlis, kuriame yra apranga, audinys, patalynė&#10;&#10;Automatiškai sugeneruotas aprašymas">
            <a:extLst>
              <a:ext uri="{FF2B5EF4-FFF2-40B4-BE49-F238E27FC236}">
                <a16:creationId xmlns:a16="http://schemas.microsoft.com/office/drawing/2014/main" id="{750D4657-2645-478D-80CE-4D768DA7D58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371" y="1208553"/>
            <a:ext cx="5403048" cy="407276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884E630-6BA5-44FE-AEAD-1F58D3A56B3E}"/>
              </a:ext>
            </a:extLst>
          </p:cNvPr>
          <p:cNvSpPr txBox="1"/>
          <p:nvPr/>
        </p:nvSpPr>
        <p:spPr>
          <a:xfrm>
            <a:off x="9879496" y="5281317"/>
            <a:ext cx="2107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Maja </a:t>
            </a:r>
            <a:r>
              <a:rPr lang="lt-LT" dirty="0" err="1"/>
              <a:t>Malkovaitė</a:t>
            </a:r>
            <a:r>
              <a:rPr lang="lt-LT" dirty="0"/>
              <a:t> 7a</a:t>
            </a:r>
          </a:p>
        </p:txBody>
      </p:sp>
    </p:spTree>
    <p:extLst>
      <p:ext uri="{BB962C8B-B14F-4D97-AF65-F5344CB8AC3E}">
        <p14:creationId xmlns:p14="http://schemas.microsoft.com/office/powerpoint/2010/main" val="25167007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11"/>
            <a:ext cx="12192000" cy="6857989"/>
          </a:xfrm>
          <a:prstGeom prst="rect">
            <a:avLst/>
          </a:prstGeom>
        </p:spPr>
      </p:pic>
      <p:pic>
        <p:nvPicPr>
          <p:cNvPr id="3" name="Paveikslėlis 2" descr="Paveikslėlis, kuriame yra augalas, medis&#10;&#10;Automatiškai sugeneruotas aprašymas">
            <a:extLst>
              <a:ext uri="{FF2B5EF4-FFF2-40B4-BE49-F238E27FC236}">
                <a16:creationId xmlns:a16="http://schemas.microsoft.com/office/drawing/2014/main" id="{07485DA6-72C7-40FF-ABD2-303B00A25E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31" y="312707"/>
            <a:ext cx="4078846" cy="51736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7026389-5FF6-48D2-A9EB-01AAB8BD58BB}"/>
              </a:ext>
            </a:extLst>
          </p:cNvPr>
          <p:cNvSpPr txBox="1"/>
          <p:nvPr/>
        </p:nvSpPr>
        <p:spPr>
          <a:xfrm>
            <a:off x="2206486" y="5520801"/>
            <a:ext cx="2370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Alvilė </a:t>
            </a:r>
            <a:r>
              <a:rPr lang="lt-LT" dirty="0" err="1"/>
              <a:t>Švabauskaitė</a:t>
            </a:r>
            <a:r>
              <a:rPr lang="lt-LT" dirty="0"/>
              <a:t> 7b</a:t>
            </a:r>
          </a:p>
        </p:txBody>
      </p:sp>
      <p:pic>
        <p:nvPicPr>
          <p:cNvPr id="7" name="Paveikslėlis 6">
            <a:extLst>
              <a:ext uri="{FF2B5EF4-FFF2-40B4-BE49-F238E27FC236}">
                <a16:creationId xmlns:a16="http://schemas.microsoft.com/office/drawing/2014/main" id="{82F0A947-F026-4325-9AE2-65938E5D18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12706"/>
            <a:ext cx="4762500" cy="51736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1E1C9A4-1657-4E38-B76D-662E88E5B93B}"/>
              </a:ext>
            </a:extLst>
          </p:cNvPr>
          <p:cNvSpPr txBox="1"/>
          <p:nvPr/>
        </p:nvSpPr>
        <p:spPr>
          <a:xfrm>
            <a:off x="8488016" y="5486399"/>
            <a:ext cx="2370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 err="1"/>
              <a:t>Eva</a:t>
            </a:r>
            <a:r>
              <a:rPr lang="lt-LT" dirty="0"/>
              <a:t> </a:t>
            </a:r>
            <a:r>
              <a:rPr lang="lt-LT" dirty="0" err="1"/>
              <a:t>Rozenbergaitė</a:t>
            </a:r>
            <a:r>
              <a:rPr lang="lt-LT" dirty="0"/>
              <a:t> 6b</a:t>
            </a:r>
          </a:p>
        </p:txBody>
      </p:sp>
    </p:spTree>
    <p:extLst>
      <p:ext uri="{BB962C8B-B14F-4D97-AF65-F5344CB8AC3E}">
        <p14:creationId xmlns:p14="http://schemas.microsoft.com/office/powerpoint/2010/main" val="3891976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0"/>
            <a:ext cx="12192000" cy="6857989"/>
          </a:xfrm>
          <a:prstGeom prst="rect">
            <a:avLst/>
          </a:prstGeom>
        </p:spPr>
      </p:pic>
      <p:pic>
        <p:nvPicPr>
          <p:cNvPr id="3" name="Paveikslėlis 2">
            <a:extLst>
              <a:ext uri="{FF2B5EF4-FFF2-40B4-BE49-F238E27FC236}">
                <a16:creationId xmlns:a16="http://schemas.microsoft.com/office/drawing/2014/main" id="{85B73ABE-5F49-4579-9495-016741B2162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80" r="249" b="32813"/>
          <a:stretch/>
        </p:blipFill>
        <p:spPr>
          <a:xfrm>
            <a:off x="244768" y="357807"/>
            <a:ext cx="4308889" cy="473102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0579E34-2AEE-49C8-A63C-5E7493C0DAA7}"/>
              </a:ext>
            </a:extLst>
          </p:cNvPr>
          <p:cNvSpPr txBox="1"/>
          <p:nvPr/>
        </p:nvSpPr>
        <p:spPr>
          <a:xfrm>
            <a:off x="2967789" y="5151649"/>
            <a:ext cx="1585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Kajus </a:t>
            </a:r>
            <a:r>
              <a:rPr lang="lt-LT" dirty="0" err="1"/>
              <a:t>Pleita</a:t>
            </a:r>
            <a:r>
              <a:rPr lang="lt-LT" dirty="0"/>
              <a:t> 5b</a:t>
            </a:r>
          </a:p>
        </p:txBody>
      </p:sp>
      <p:pic>
        <p:nvPicPr>
          <p:cNvPr id="9" name="Paveikslėlis 8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3864C701-FAF6-4F6B-A940-3562AF3090A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67" r="2458" b="9565"/>
          <a:stretch/>
        </p:blipFill>
        <p:spPr>
          <a:xfrm rot="16200000">
            <a:off x="6440558" y="278293"/>
            <a:ext cx="3796748" cy="582433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AC90D7-9D2D-4048-A144-2545857256A9}"/>
              </a:ext>
            </a:extLst>
          </p:cNvPr>
          <p:cNvSpPr txBox="1"/>
          <p:nvPr/>
        </p:nvSpPr>
        <p:spPr>
          <a:xfrm>
            <a:off x="9079832" y="5151649"/>
            <a:ext cx="2171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Karolis </a:t>
            </a:r>
            <a:r>
              <a:rPr lang="lt-LT" dirty="0" err="1"/>
              <a:t>Kaminskis</a:t>
            </a:r>
            <a:r>
              <a:rPr lang="lt-LT" dirty="0"/>
              <a:t> 6b</a:t>
            </a:r>
          </a:p>
        </p:txBody>
      </p:sp>
    </p:spTree>
    <p:extLst>
      <p:ext uri="{BB962C8B-B14F-4D97-AF65-F5344CB8AC3E}">
        <p14:creationId xmlns:p14="http://schemas.microsoft.com/office/powerpoint/2010/main" val="3170372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0"/>
            <a:ext cx="12192000" cy="6857989"/>
          </a:xfrm>
          <a:prstGeom prst="rect">
            <a:avLst/>
          </a:prstGeom>
        </p:spPr>
      </p:pic>
      <p:pic>
        <p:nvPicPr>
          <p:cNvPr id="6" name="Paveikslėlis 5" descr="Paveikslėlis, kuriame yra valgomasis stalas&#10;&#10;Automatiškai sugeneruotas aprašymas">
            <a:extLst>
              <a:ext uri="{FF2B5EF4-FFF2-40B4-BE49-F238E27FC236}">
                <a16:creationId xmlns:a16="http://schemas.microsoft.com/office/drawing/2014/main" id="{1F653DB6-B27B-4BC7-86B3-315AF0AADF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684" y="102906"/>
            <a:ext cx="8663134" cy="60841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C2C5302-9F7D-4EA6-9289-CDDD8AF46E1F}"/>
              </a:ext>
            </a:extLst>
          </p:cNvPr>
          <p:cNvSpPr txBox="1"/>
          <p:nvPr/>
        </p:nvSpPr>
        <p:spPr>
          <a:xfrm>
            <a:off x="8484782" y="6087711"/>
            <a:ext cx="3064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Ema </a:t>
            </a:r>
            <a:r>
              <a:rPr lang="lt-LT" dirty="0" err="1"/>
              <a:t>Puidokaitė</a:t>
            </a:r>
            <a:r>
              <a:rPr lang="lt-LT" dirty="0"/>
              <a:t> 7a</a:t>
            </a:r>
          </a:p>
        </p:txBody>
      </p:sp>
    </p:spTree>
    <p:extLst>
      <p:ext uri="{BB962C8B-B14F-4D97-AF65-F5344CB8AC3E}">
        <p14:creationId xmlns:p14="http://schemas.microsoft.com/office/powerpoint/2010/main" val="29464025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0"/>
            <a:ext cx="12192000" cy="7275443"/>
          </a:xfrm>
          <a:prstGeom prst="rect">
            <a:avLst/>
          </a:prstGeom>
        </p:spPr>
      </p:pic>
      <p:pic>
        <p:nvPicPr>
          <p:cNvPr id="3" name="Paveikslėlis 2">
            <a:extLst>
              <a:ext uri="{FF2B5EF4-FFF2-40B4-BE49-F238E27FC236}">
                <a16:creationId xmlns:a16="http://schemas.microsoft.com/office/drawing/2014/main" id="{B46AE487-CB76-46B1-89BF-628BE995F4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63" y="178904"/>
            <a:ext cx="4377478" cy="580445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379FC71-7381-44FA-B4A0-87564622F165}"/>
              </a:ext>
            </a:extLst>
          </p:cNvPr>
          <p:cNvSpPr txBox="1"/>
          <p:nvPr/>
        </p:nvSpPr>
        <p:spPr>
          <a:xfrm>
            <a:off x="2782957" y="6014759"/>
            <a:ext cx="1881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Vygantas </a:t>
            </a:r>
            <a:r>
              <a:rPr lang="lt-LT" dirty="0" err="1"/>
              <a:t>Kuzas</a:t>
            </a:r>
            <a:r>
              <a:rPr lang="lt-LT" dirty="0"/>
              <a:t> 7b</a:t>
            </a:r>
          </a:p>
        </p:txBody>
      </p:sp>
      <p:pic>
        <p:nvPicPr>
          <p:cNvPr id="8" name="Paveikslėlis 7" descr="Paveikslėlis, kuriame yra porcelianas&#10;&#10;Automatiškai sugeneruotas aprašymas">
            <a:extLst>
              <a:ext uri="{FF2B5EF4-FFF2-40B4-BE49-F238E27FC236}">
                <a16:creationId xmlns:a16="http://schemas.microsoft.com/office/drawing/2014/main" id="{6BB1F46B-0561-43E1-AB89-E161C50929E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1" t="-2997" b="4190"/>
          <a:stretch/>
        </p:blipFill>
        <p:spPr>
          <a:xfrm>
            <a:off x="5117766" y="827487"/>
            <a:ext cx="6796724" cy="51558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611D7D2-C998-4AF7-96EF-9B7AE99E5351}"/>
              </a:ext>
            </a:extLst>
          </p:cNvPr>
          <p:cNvSpPr txBox="1"/>
          <p:nvPr/>
        </p:nvSpPr>
        <p:spPr>
          <a:xfrm>
            <a:off x="10302910" y="6007412"/>
            <a:ext cx="17503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Linas Cicėnas 6b</a:t>
            </a:r>
          </a:p>
        </p:txBody>
      </p:sp>
    </p:spTree>
    <p:extLst>
      <p:ext uri="{BB962C8B-B14F-4D97-AF65-F5344CB8AC3E}">
        <p14:creationId xmlns:p14="http://schemas.microsoft.com/office/powerpoint/2010/main" val="42359050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11"/>
            <a:ext cx="12192000" cy="6857989"/>
          </a:xfrm>
          <a:prstGeom prst="rect">
            <a:avLst/>
          </a:prstGeom>
        </p:spPr>
      </p:pic>
      <p:pic>
        <p:nvPicPr>
          <p:cNvPr id="3" name="Paveikslėlis 2" descr="Paveikslėlis, kuriame yra audinys, keli&#10;&#10;Automatiškai sugeneruotas aprašymas">
            <a:extLst>
              <a:ext uri="{FF2B5EF4-FFF2-40B4-BE49-F238E27FC236}">
                <a16:creationId xmlns:a16="http://schemas.microsoft.com/office/drawing/2014/main" id="{2E8621F2-549A-4C04-850B-8F7B3A94086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63" r="3020"/>
          <a:stretch/>
        </p:blipFill>
        <p:spPr>
          <a:xfrm>
            <a:off x="212034" y="377687"/>
            <a:ext cx="5532783" cy="38439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39F7ABB-A130-4880-87B1-4F7B9283CCE7}"/>
              </a:ext>
            </a:extLst>
          </p:cNvPr>
          <p:cNvSpPr txBox="1"/>
          <p:nvPr/>
        </p:nvSpPr>
        <p:spPr>
          <a:xfrm>
            <a:off x="3240505" y="4229988"/>
            <a:ext cx="24388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Rusnė </a:t>
            </a:r>
            <a:r>
              <a:rPr lang="lt-LT" dirty="0" err="1"/>
              <a:t>Gudelevičiūtė</a:t>
            </a:r>
            <a:r>
              <a:rPr lang="lt-LT" dirty="0"/>
              <a:t> 6a</a:t>
            </a:r>
          </a:p>
        </p:txBody>
      </p:sp>
      <p:pic>
        <p:nvPicPr>
          <p:cNvPr id="7" name="Paveikslėlis 6">
            <a:extLst>
              <a:ext uri="{FF2B5EF4-FFF2-40B4-BE49-F238E27FC236}">
                <a16:creationId xmlns:a16="http://schemas.microsoft.com/office/drawing/2014/main" id="{F5DCFC32-E1B1-4EDB-B297-54A4F1FB1B2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93" r="1480"/>
          <a:stretch/>
        </p:blipFill>
        <p:spPr>
          <a:xfrm>
            <a:off x="6096000" y="377687"/>
            <a:ext cx="5155096" cy="54250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E3DBFAB-10BA-4DAB-9707-B37E6CA82C7C}"/>
              </a:ext>
            </a:extLst>
          </p:cNvPr>
          <p:cNvSpPr txBox="1"/>
          <p:nvPr/>
        </p:nvSpPr>
        <p:spPr>
          <a:xfrm flipH="1">
            <a:off x="9362659" y="5802716"/>
            <a:ext cx="1888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Jurgita </a:t>
            </a:r>
            <a:r>
              <a:rPr lang="lt-LT" dirty="0" err="1"/>
              <a:t>Gaidytė</a:t>
            </a:r>
            <a:r>
              <a:rPr lang="lt-LT" dirty="0"/>
              <a:t> 6b</a:t>
            </a:r>
          </a:p>
        </p:txBody>
      </p:sp>
    </p:spTree>
    <p:extLst>
      <p:ext uri="{BB962C8B-B14F-4D97-AF65-F5344CB8AC3E}">
        <p14:creationId xmlns:p14="http://schemas.microsoft.com/office/powerpoint/2010/main" val="40662942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0"/>
            <a:ext cx="12192000" cy="6857989"/>
          </a:xfrm>
          <a:prstGeom prst="rect">
            <a:avLst/>
          </a:prstGeom>
        </p:spPr>
      </p:pic>
      <p:pic>
        <p:nvPicPr>
          <p:cNvPr id="3" name="Paveikslėlis 2" descr="Paveikslėlis, kuriame yra žinutė, keramikos dirbiniai, porcelianas&#10;&#10;Automatiškai sugeneruotas aprašymas">
            <a:extLst>
              <a:ext uri="{FF2B5EF4-FFF2-40B4-BE49-F238E27FC236}">
                <a16:creationId xmlns:a16="http://schemas.microsoft.com/office/drawing/2014/main" id="{39D0DBC2-EF15-4040-AFF9-E217B1E3D1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549" y="208720"/>
            <a:ext cx="3318943" cy="2489207"/>
          </a:xfrm>
          <a:prstGeom prst="rect">
            <a:avLst/>
          </a:prstGeom>
        </p:spPr>
      </p:pic>
      <p:pic>
        <p:nvPicPr>
          <p:cNvPr id="6" name="Paveikslėlis 5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A4C1076F-D802-4494-ACCE-DE724A8FC92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613" y="208720"/>
            <a:ext cx="3443743" cy="2489207"/>
          </a:xfrm>
          <a:prstGeom prst="rect">
            <a:avLst/>
          </a:prstGeom>
        </p:spPr>
      </p:pic>
      <p:pic>
        <p:nvPicPr>
          <p:cNvPr id="8" name="Paveikslėlis 7">
            <a:extLst>
              <a:ext uri="{FF2B5EF4-FFF2-40B4-BE49-F238E27FC236}">
                <a16:creationId xmlns:a16="http://schemas.microsoft.com/office/drawing/2014/main" id="{0ADBA517-D62A-4849-AECB-665E5E3A44C5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2" t="6400"/>
          <a:stretch/>
        </p:blipFill>
        <p:spPr>
          <a:xfrm>
            <a:off x="6692286" y="3429000"/>
            <a:ext cx="3438542" cy="2755351"/>
          </a:xfrm>
          <a:prstGeom prst="rect">
            <a:avLst/>
          </a:prstGeom>
        </p:spPr>
      </p:pic>
      <p:pic>
        <p:nvPicPr>
          <p:cNvPr id="10" name="Paveikslėlis 9">
            <a:extLst>
              <a:ext uri="{FF2B5EF4-FFF2-40B4-BE49-F238E27FC236}">
                <a16:creationId xmlns:a16="http://schemas.microsoft.com/office/drawing/2014/main" id="{BE9F6E5F-9F78-4878-B32F-D6B4151165F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518" y="3326413"/>
            <a:ext cx="3529067" cy="281277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10CE672-DE68-4F74-92D3-25EEE5110825}"/>
              </a:ext>
            </a:extLst>
          </p:cNvPr>
          <p:cNvSpPr txBox="1"/>
          <p:nvPr/>
        </p:nvSpPr>
        <p:spPr>
          <a:xfrm>
            <a:off x="2388304" y="2753618"/>
            <a:ext cx="2311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Erikas Brazauskas 6b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CA4BB08-F0D8-4750-9371-6305326E3BF0}"/>
              </a:ext>
            </a:extLst>
          </p:cNvPr>
          <p:cNvSpPr txBox="1"/>
          <p:nvPr/>
        </p:nvSpPr>
        <p:spPr>
          <a:xfrm>
            <a:off x="6393578" y="2753618"/>
            <a:ext cx="2311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 err="1"/>
              <a:t>Adrijana</a:t>
            </a:r>
            <a:r>
              <a:rPr lang="lt-LT" dirty="0"/>
              <a:t> </a:t>
            </a:r>
            <a:r>
              <a:rPr lang="lt-LT" dirty="0" err="1"/>
              <a:t>Kliukaitė</a:t>
            </a:r>
            <a:r>
              <a:rPr lang="lt-LT" dirty="0"/>
              <a:t> 6b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581607F-3096-401E-AE19-7C83E421C461}"/>
              </a:ext>
            </a:extLst>
          </p:cNvPr>
          <p:cNvSpPr txBox="1"/>
          <p:nvPr/>
        </p:nvSpPr>
        <p:spPr>
          <a:xfrm>
            <a:off x="3418526" y="6139189"/>
            <a:ext cx="2399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 err="1"/>
              <a:t>Adrijana</a:t>
            </a:r>
            <a:r>
              <a:rPr lang="lt-LT" dirty="0"/>
              <a:t> </a:t>
            </a:r>
            <a:r>
              <a:rPr lang="lt-LT" dirty="0" err="1"/>
              <a:t>Kliukaitė</a:t>
            </a:r>
            <a:r>
              <a:rPr lang="lt-LT" dirty="0"/>
              <a:t> 6b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AA5B68-287C-43B4-A458-EED5A0AA8285}"/>
              </a:ext>
            </a:extLst>
          </p:cNvPr>
          <p:cNvSpPr txBox="1"/>
          <p:nvPr/>
        </p:nvSpPr>
        <p:spPr>
          <a:xfrm>
            <a:off x="7434470" y="6126926"/>
            <a:ext cx="2696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Dominyka </a:t>
            </a:r>
            <a:r>
              <a:rPr lang="lt-LT" dirty="0" err="1"/>
              <a:t>Ferkovičiūtė</a:t>
            </a:r>
            <a:r>
              <a:rPr lang="lt-LT" dirty="0"/>
              <a:t> 6b</a:t>
            </a:r>
          </a:p>
        </p:txBody>
      </p:sp>
    </p:spTree>
    <p:extLst>
      <p:ext uri="{BB962C8B-B14F-4D97-AF65-F5344CB8AC3E}">
        <p14:creationId xmlns:p14="http://schemas.microsoft.com/office/powerpoint/2010/main" val="3168636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11"/>
            <a:ext cx="12192000" cy="6857989"/>
          </a:xfrm>
          <a:prstGeom prst="rect">
            <a:avLst/>
          </a:prstGeom>
        </p:spPr>
      </p:pic>
      <p:pic>
        <p:nvPicPr>
          <p:cNvPr id="3" name="Paveikslėlis 2" descr="Paveikslėlis, kuriame yra žinutė, vidinis, senas, paveikslas&#10;&#10;Automatiškai sugeneruotas aprašymas">
            <a:extLst>
              <a:ext uri="{FF2B5EF4-FFF2-40B4-BE49-F238E27FC236}">
                <a16:creationId xmlns:a16="http://schemas.microsoft.com/office/drawing/2014/main" id="{CBCA68A5-2B56-43F3-8793-1B720D3824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03" y="300245"/>
            <a:ext cx="3681827" cy="527505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035FD9A-F752-4C9E-9B18-F73897AFE263}"/>
              </a:ext>
            </a:extLst>
          </p:cNvPr>
          <p:cNvSpPr txBox="1"/>
          <p:nvPr/>
        </p:nvSpPr>
        <p:spPr>
          <a:xfrm>
            <a:off x="1451113" y="5586746"/>
            <a:ext cx="2544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Sonata Marcinkevič 6b</a:t>
            </a:r>
          </a:p>
        </p:txBody>
      </p:sp>
      <p:pic>
        <p:nvPicPr>
          <p:cNvPr id="9" name="Paveikslėlis 8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D89F34E1-99B7-4003-AB0F-A557D090003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78672" y="-642880"/>
            <a:ext cx="5275052" cy="718420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0793DA3-A859-45A4-B9E0-13CFB498D3B6}"/>
              </a:ext>
            </a:extLst>
          </p:cNvPr>
          <p:cNvSpPr txBox="1"/>
          <p:nvPr/>
        </p:nvSpPr>
        <p:spPr>
          <a:xfrm>
            <a:off x="9501809" y="5575299"/>
            <a:ext cx="2206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Karina </a:t>
            </a:r>
            <a:r>
              <a:rPr lang="lt-LT" dirty="0" err="1"/>
              <a:t>Liachovec</a:t>
            </a:r>
            <a:r>
              <a:rPr lang="lt-LT" dirty="0"/>
              <a:t> 6a</a:t>
            </a:r>
          </a:p>
        </p:txBody>
      </p:sp>
    </p:spTree>
    <p:extLst>
      <p:ext uri="{BB962C8B-B14F-4D97-AF65-F5344CB8AC3E}">
        <p14:creationId xmlns:p14="http://schemas.microsoft.com/office/powerpoint/2010/main" val="29904074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22074"/>
            <a:ext cx="12192000" cy="6857989"/>
          </a:xfrm>
          <a:prstGeom prst="rect">
            <a:avLst/>
          </a:prstGeom>
        </p:spPr>
      </p:pic>
      <p:pic>
        <p:nvPicPr>
          <p:cNvPr id="3" name="Paveikslėlis 2">
            <a:extLst>
              <a:ext uri="{FF2B5EF4-FFF2-40B4-BE49-F238E27FC236}">
                <a16:creationId xmlns:a16="http://schemas.microsoft.com/office/drawing/2014/main" id="{69B70B84-87CB-4819-91FC-2A1DB1D27A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419" y="242742"/>
            <a:ext cx="9950841" cy="55695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B4C5348-3908-4C29-9EDE-4C61B686E1E7}"/>
              </a:ext>
            </a:extLst>
          </p:cNvPr>
          <p:cNvSpPr txBox="1"/>
          <p:nvPr/>
        </p:nvSpPr>
        <p:spPr>
          <a:xfrm>
            <a:off x="8925339" y="5812311"/>
            <a:ext cx="1980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Aleksas </a:t>
            </a:r>
            <a:r>
              <a:rPr lang="lt-LT" dirty="0" err="1"/>
              <a:t>Šakarvis</a:t>
            </a:r>
            <a:r>
              <a:rPr lang="lt-LT" dirty="0"/>
              <a:t> 7b</a:t>
            </a:r>
          </a:p>
        </p:txBody>
      </p:sp>
    </p:spTree>
    <p:extLst>
      <p:ext uri="{BB962C8B-B14F-4D97-AF65-F5344CB8AC3E}">
        <p14:creationId xmlns:p14="http://schemas.microsoft.com/office/powerpoint/2010/main" val="27961833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11"/>
            <a:ext cx="12192000" cy="6857989"/>
          </a:xfrm>
          <a:prstGeom prst="rect">
            <a:avLst/>
          </a:prstGeom>
        </p:spPr>
      </p:pic>
      <p:pic>
        <p:nvPicPr>
          <p:cNvPr id="3" name="Paveikslėlis 2" descr="Paveikslėlis, kuriame yra pastatas, balta&#10;&#10;Automatiškai sugeneruotas aprašymas">
            <a:extLst>
              <a:ext uri="{FF2B5EF4-FFF2-40B4-BE49-F238E27FC236}">
                <a16:creationId xmlns:a16="http://schemas.microsoft.com/office/drawing/2014/main" id="{27615E93-6882-4A10-9EA3-E98F354DD45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98" y="636103"/>
            <a:ext cx="5413256" cy="3842948"/>
          </a:xfrm>
          <a:prstGeom prst="rect">
            <a:avLst/>
          </a:prstGeom>
        </p:spPr>
      </p:pic>
      <p:pic>
        <p:nvPicPr>
          <p:cNvPr id="6" name="Paveikslėlis 5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562B4113-32B5-4372-9FE7-8872F5BC8B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306" y="1507526"/>
            <a:ext cx="5123931" cy="38429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09719D5-CA26-4338-A38D-36636F5581ED}"/>
              </a:ext>
            </a:extLst>
          </p:cNvPr>
          <p:cNvSpPr txBox="1"/>
          <p:nvPr/>
        </p:nvSpPr>
        <p:spPr>
          <a:xfrm>
            <a:off x="9930725" y="5361998"/>
            <a:ext cx="1791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Arūnas Jakšto 7a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618A2DD-59BB-4DEC-8B03-170978C75E63}"/>
              </a:ext>
            </a:extLst>
          </p:cNvPr>
          <p:cNvSpPr txBox="1"/>
          <p:nvPr/>
        </p:nvSpPr>
        <p:spPr>
          <a:xfrm>
            <a:off x="3896139" y="4516883"/>
            <a:ext cx="2096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Matas </a:t>
            </a:r>
            <a:r>
              <a:rPr lang="lt-LT" dirty="0" err="1"/>
              <a:t>Malevičius</a:t>
            </a:r>
            <a:r>
              <a:rPr lang="lt-LT" dirty="0"/>
              <a:t> 7b</a:t>
            </a:r>
          </a:p>
        </p:txBody>
      </p:sp>
    </p:spTree>
    <p:extLst>
      <p:ext uri="{BB962C8B-B14F-4D97-AF65-F5344CB8AC3E}">
        <p14:creationId xmlns:p14="http://schemas.microsoft.com/office/powerpoint/2010/main" val="1962334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1" y="10"/>
            <a:ext cx="12192000" cy="6857990"/>
          </a:xfrm>
          <a:prstGeom prst="rect">
            <a:avLst/>
          </a:prstGeom>
        </p:spPr>
      </p:pic>
      <p:pic>
        <p:nvPicPr>
          <p:cNvPr id="3" name="Paveikslėlis 2" descr="Paveikslėlis, kuriame yra žinutė, laukas&#10;&#10;Automatiškai sugeneruotas aprašymas">
            <a:extLst>
              <a:ext uri="{FF2B5EF4-FFF2-40B4-BE49-F238E27FC236}">
                <a16:creationId xmlns:a16="http://schemas.microsoft.com/office/drawing/2014/main" id="{E8C9F794-C9A4-4A65-B80D-5FEB3CD2FF5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6" r="339"/>
          <a:stretch/>
        </p:blipFill>
        <p:spPr>
          <a:xfrm>
            <a:off x="193974" y="178905"/>
            <a:ext cx="5530966" cy="417443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099117-89E7-482C-8920-ABC41556FA03}"/>
              </a:ext>
            </a:extLst>
          </p:cNvPr>
          <p:cNvSpPr txBox="1"/>
          <p:nvPr/>
        </p:nvSpPr>
        <p:spPr>
          <a:xfrm>
            <a:off x="3657600" y="4353339"/>
            <a:ext cx="2067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Ema </a:t>
            </a:r>
            <a:r>
              <a:rPr lang="lt-LT" dirty="0" err="1"/>
              <a:t>Puidokaitė</a:t>
            </a:r>
            <a:r>
              <a:rPr lang="lt-LT" dirty="0"/>
              <a:t> 7a</a:t>
            </a:r>
          </a:p>
        </p:txBody>
      </p:sp>
      <p:pic>
        <p:nvPicPr>
          <p:cNvPr id="7" name="Paveikslėlis 6">
            <a:extLst>
              <a:ext uri="{FF2B5EF4-FFF2-40B4-BE49-F238E27FC236}">
                <a16:creationId xmlns:a16="http://schemas.microsoft.com/office/drawing/2014/main" id="{A3BA466A-B74E-4865-9314-D78D9B803A1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508" y="1101182"/>
            <a:ext cx="5530966" cy="42944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B101BC2-AD06-451A-BCCD-FB960C337630}"/>
              </a:ext>
            </a:extLst>
          </p:cNvPr>
          <p:cNvSpPr txBox="1"/>
          <p:nvPr/>
        </p:nvSpPr>
        <p:spPr>
          <a:xfrm>
            <a:off x="9680713" y="5395588"/>
            <a:ext cx="2074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Maja </a:t>
            </a:r>
            <a:r>
              <a:rPr lang="lt-LT" dirty="0" err="1"/>
              <a:t>Malkovaitė</a:t>
            </a:r>
            <a:r>
              <a:rPr lang="lt-LT" dirty="0"/>
              <a:t> 7a</a:t>
            </a:r>
          </a:p>
        </p:txBody>
      </p:sp>
    </p:spTree>
    <p:extLst>
      <p:ext uri="{BB962C8B-B14F-4D97-AF65-F5344CB8AC3E}">
        <p14:creationId xmlns:p14="http://schemas.microsoft.com/office/powerpoint/2010/main" val="38072964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aveikslėlis 2" descr="Paveikslėlis, kuriame yra laukas, senas, balta&#10;&#10;Automatiškai sugeneruotas aprašymas">
            <a:extLst>
              <a:ext uri="{FF2B5EF4-FFF2-40B4-BE49-F238E27FC236}">
                <a16:creationId xmlns:a16="http://schemas.microsoft.com/office/drawing/2014/main" id="{F60817A3-3272-4754-8126-99FB7AD1013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30" y="477078"/>
            <a:ext cx="5314015" cy="371723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C48F99B-031D-4837-A3FC-E8FB87C322D1}"/>
              </a:ext>
            </a:extLst>
          </p:cNvPr>
          <p:cNvSpPr txBox="1"/>
          <p:nvPr/>
        </p:nvSpPr>
        <p:spPr>
          <a:xfrm>
            <a:off x="3737113" y="4194313"/>
            <a:ext cx="2134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Ernestas </a:t>
            </a:r>
            <a:r>
              <a:rPr lang="lt-LT" dirty="0" err="1"/>
              <a:t>Stančaitis</a:t>
            </a:r>
            <a:r>
              <a:rPr lang="lt-LT" dirty="0"/>
              <a:t> 7a</a:t>
            </a:r>
          </a:p>
        </p:txBody>
      </p:sp>
      <p:pic>
        <p:nvPicPr>
          <p:cNvPr id="10" name="Paveikslėlis 9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ADDB2BAE-FAE6-4706-AD7E-763C42D6CAA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620" y="477078"/>
            <a:ext cx="5314015" cy="371723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315147-EB29-4195-8BEC-B3A153D99F7C}"/>
              </a:ext>
            </a:extLst>
          </p:cNvPr>
          <p:cNvSpPr txBox="1"/>
          <p:nvPr/>
        </p:nvSpPr>
        <p:spPr>
          <a:xfrm>
            <a:off x="9208168" y="4194313"/>
            <a:ext cx="2316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 err="1"/>
              <a:t>Aironas</a:t>
            </a:r>
            <a:r>
              <a:rPr lang="lt-LT" dirty="0"/>
              <a:t> Ratkevičius7a </a:t>
            </a:r>
          </a:p>
        </p:txBody>
      </p:sp>
    </p:spTree>
    <p:extLst>
      <p:ext uri="{BB962C8B-B14F-4D97-AF65-F5344CB8AC3E}">
        <p14:creationId xmlns:p14="http://schemas.microsoft.com/office/powerpoint/2010/main" val="38466871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11"/>
            <a:ext cx="12192000" cy="6857989"/>
          </a:xfrm>
          <a:prstGeom prst="rect">
            <a:avLst/>
          </a:prstGeom>
        </p:spPr>
      </p:pic>
      <p:pic>
        <p:nvPicPr>
          <p:cNvPr id="3" name="Paveikslėlis 2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65EC0408-6CDB-4929-AFA8-9FB3AF9FCC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91" y="447262"/>
            <a:ext cx="6301670" cy="42738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4D80E9C-66A0-4F1A-AD0F-2B42CF1E2DA8}"/>
              </a:ext>
            </a:extLst>
          </p:cNvPr>
          <p:cNvSpPr txBox="1"/>
          <p:nvPr/>
        </p:nvSpPr>
        <p:spPr>
          <a:xfrm>
            <a:off x="4532243" y="4721086"/>
            <a:ext cx="2093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Skaistė </a:t>
            </a:r>
            <a:r>
              <a:rPr lang="lt-LT" dirty="0" err="1"/>
              <a:t>Artemjeva</a:t>
            </a:r>
            <a:r>
              <a:rPr lang="lt-LT" dirty="0"/>
              <a:t> 7a</a:t>
            </a:r>
          </a:p>
        </p:txBody>
      </p:sp>
      <p:pic>
        <p:nvPicPr>
          <p:cNvPr id="7" name="Paveikslėlis 6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A8BA940F-ADCC-4B3A-9EF6-C073BD876F5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" t="10305" r="3944" b="5217"/>
          <a:stretch/>
        </p:blipFill>
        <p:spPr>
          <a:xfrm>
            <a:off x="6778487" y="2445026"/>
            <a:ext cx="4850296" cy="329979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CA2D9DC-38E5-4027-ADD2-C2585890B81F}"/>
              </a:ext>
            </a:extLst>
          </p:cNvPr>
          <p:cNvSpPr txBox="1"/>
          <p:nvPr/>
        </p:nvSpPr>
        <p:spPr>
          <a:xfrm>
            <a:off x="9467879" y="5963478"/>
            <a:ext cx="2160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Beata </a:t>
            </a:r>
            <a:r>
              <a:rPr lang="lt-LT" dirty="0" err="1"/>
              <a:t>Biekšaitė</a:t>
            </a:r>
            <a:r>
              <a:rPr lang="lt-LT" dirty="0"/>
              <a:t> 7b</a:t>
            </a:r>
          </a:p>
        </p:txBody>
      </p:sp>
    </p:spTree>
    <p:extLst>
      <p:ext uri="{BB962C8B-B14F-4D97-AF65-F5344CB8AC3E}">
        <p14:creationId xmlns:p14="http://schemas.microsoft.com/office/powerpoint/2010/main" val="28893768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11"/>
            <a:ext cx="12192000" cy="6857989"/>
          </a:xfrm>
          <a:prstGeom prst="rect">
            <a:avLst/>
          </a:prstGeom>
        </p:spPr>
      </p:pic>
      <p:pic>
        <p:nvPicPr>
          <p:cNvPr id="3" name="Paveikslėlis 2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D842CEC9-32BF-4057-B536-34BD0184BB0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826" y="278295"/>
            <a:ext cx="4690612" cy="54665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E74F4E6-D178-4409-B02E-136874DCFBE0}"/>
              </a:ext>
            </a:extLst>
          </p:cNvPr>
          <p:cNvSpPr txBox="1"/>
          <p:nvPr/>
        </p:nvSpPr>
        <p:spPr>
          <a:xfrm>
            <a:off x="6563407" y="5744817"/>
            <a:ext cx="2315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Giedrė </a:t>
            </a:r>
            <a:r>
              <a:rPr lang="lt-LT" dirty="0" err="1"/>
              <a:t>Simaitytė</a:t>
            </a:r>
            <a:r>
              <a:rPr lang="lt-LT" dirty="0"/>
              <a:t> 8a</a:t>
            </a:r>
          </a:p>
        </p:txBody>
      </p:sp>
    </p:spTree>
    <p:extLst>
      <p:ext uri="{BB962C8B-B14F-4D97-AF65-F5344CB8AC3E}">
        <p14:creationId xmlns:p14="http://schemas.microsoft.com/office/powerpoint/2010/main" val="33304014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1" y="10"/>
            <a:ext cx="12192000" cy="6878813"/>
          </a:xfrm>
          <a:prstGeom prst="rect">
            <a:avLst/>
          </a:prstGeom>
        </p:spPr>
      </p:pic>
      <p:pic>
        <p:nvPicPr>
          <p:cNvPr id="3" name="Paveikslėlis 2">
            <a:extLst>
              <a:ext uri="{FF2B5EF4-FFF2-40B4-BE49-F238E27FC236}">
                <a16:creationId xmlns:a16="http://schemas.microsoft.com/office/drawing/2014/main" id="{334A810A-D306-4627-B471-B64F52374D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525" y="301728"/>
            <a:ext cx="7779440" cy="55799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DA5272-EF0C-4C17-AEBE-2CAA4EEFDA2F}"/>
              </a:ext>
            </a:extLst>
          </p:cNvPr>
          <p:cNvSpPr txBox="1"/>
          <p:nvPr/>
        </p:nvSpPr>
        <p:spPr>
          <a:xfrm>
            <a:off x="8348870" y="5881688"/>
            <a:ext cx="210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Rusnė </a:t>
            </a:r>
            <a:r>
              <a:rPr lang="lt-LT" dirty="0" err="1"/>
              <a:t>Šatinskaitė</a:t>
            </a:r>
            <a:r>
              <a:rPr lang="lt-LT" dirty="0"/>
              <a:t> 8b</a:t>
            </a:r>
          </a:p>
        </p:txBody>
      </p:sp>
    </p:spTree>
    <p:extLst>
      <p:ext uri="{BB962C8B-B14F-4D97-AF65-F5344CB8AC3E}">
        <p14:creationId xmlns:p14="http://schemas.microsoft.com/office/powerpoint/2010/main" val="14774706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1" y="10"/>
            <a:ext cx="12192000" cy="6878813"/>
          </a:xfrm>
          <a:prstGeom prst="rect">
            <a:avLst/>
          </a:prstGeom>
        </p:spPr>
      </p:pic>
      <p:pic>
        <p:nvPicPr>
          <p:cNvPr id="6" name="Paveikslėlis 5">
            <a:extLst>
              <a:ext uri="{FF2B5EF4-FFF2-40B4-BE49-F238E27FC236}">
                <a16:creationId xmlns:a16="http://schemas.microsoft.com/office/drawing/2014/main" id="{243FBFD6-384C-4B22-B8E4-F98ACFC39D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281" y="211552"/>
            <a:ext cx="8413438" cy="583143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640E5C-8B96-4492-AEAC-77D4400C0C22}"/>
              </a:ext>
            </a:extLst>
          </p:cNvPr>
          <p:cNvSpPr txBox="1"/>
          <p:nvPr/>
        </p:nvSpPr>
        <p:spPr>
          <a:xfrm>
            <a:off x="8030817" y="6042991"/>
            <a:ext cx="2271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 err="1"/>
              <a:t>Nykantė</a:t>
            </a:r>
            <a:r>
              <a:rPr lang="lt-LT" dirty="0"/>
              <a:t> </a:t>
            </a:r>
            <a:r>
              <a:rPr lang="lt-LT" dirty="0" err="1"/>
              <a:t>Krylovaitė</a:t>
            </a:r>
            <a:r>
              <a:rPr lang="lt-LT" dirty="0"/>
              <a:t> 6a</a:t>
            </a:r>
          </a:p>
        </p:txBody>
      </p:sp>
    </p:spTree>
    <p:extLst>
      <p:ext uri="{BB962C8B-B14F-4D97-AF65-F5344CB8AC3E}">
        <p14:creationId xmlns:p14="http://schemas.microsoft.com/office/powerpoint/2010/main" val="28274620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1" y="10"/>
            <a:ext cx="12192000" cy="7026432"/>
          </a:xfrm>
          <a:prstGeom prst="rect">
            <a:avLst/>
          </a:prstGeom>
        </p:spPr>
      </p:pic>
      <p:pic>
        <p:nvPicPr>
          <p:cNvPr id="3" name="Paveikslėlis 2" descr="Paveikslėlis, kuriame yra žinutė, vidinis&#10;&#10;Automatiškai sugeneruotas aprašymas">
            <a:extLst>
              <a:ext uri="{FF2B5EF4-FFF2-40B4-BE49-F238E27FC236}">
                <a16:creationId xmlns:a16="http://schemas.microsoft.com/office/drawing/2014/main" id="{EA707C10-4E1E-4278-AC0A-574C7595C44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1" t="8712" r="4233" b="16490"/>
          <a:stretch/>
        </p:blipFill>
        <p:spPr>
          <a:xfrm rot="16200000">
            <a:off x="2727162" y="-721895"/>
            <a:ext cx="5261812" cy="77002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AC9434-675C-4A1F-93E9-4B902B33C2D0}"/>
              </a:ext>
            </a:extLst>
          </p:cNvPr>
          <p:cNvSpPr txBox="1"/>
          <p:nvPr/>
        </p:nvSpPr>
        <p:spPr>
          <a:xfrm>
            <a:off x="6513095" y="5759117"/>
            <a:ext cx="2695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Kornelija </a:t>
            </a:r>
            <a:r>
              <a:rPr lang="lt-LT" dirty="0" err="1"/>
              <a:t>Dobrovolskytė</a:t>
            </a:r>
            <a:r>
              <a:rPr lang="lt-LT" dirty="0"/>
              <a:t> 7a</a:t>
            </a:r>
          </a:p>
        </p:txBody>
      </p:sp>
    </p:spTree>
    <p:extLst>
      <p:ext uri="{BB962C8B-B14F-4D97-AF65-F5344CB8AC3E}">
        <p14:creationId xmlns:p14="http://schemas.microsoft.com/office/powerpoint/2010/main" val="20530414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11"/>
            <a:ext cx="12192000" cy="6857989"/>
          </a:xfrm>
          <a:prstGeom prst="rect">
            <a:avLst/>
          </a:prstGeom>
        </p:spPr>
      </p:pic>
      <p:pic>
        <p:nvPicPr>
          <p:cNvPr id="3" name="Paveikslėlis 2" descr="Paveikslėlis, kuriame yra spalvingas&#10;&#10;Automatiškai sugeneruotas aprašymas">
            <a:extLst>
              <a:ext uri="{FF2B5EF4-FFF2-40B4-BE49-F238E27FC236}">
                <a16:creationId xmlns:a16="http://schemas.microsoft.com/office/drawing/2014/main" id="{26DB98B5-8476-4B10-8C49-45E3D08E4AC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7"/>
          <a:stretch/>
        </p:blipFill>
        <p:spPr>
          <a:xfrm>
            <a:off x="3380351" y="293645"/>
            <a:ext cx="4448197" cy="627071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C2BE8DB-8077-48D9-9177-73CDF692E2AF}"/>
              </a:ext>
            </a:extLst>
          </p:cNvPr>
          <p:cNvSpPr txBox="1"/>
          <p:nvPr/>
        </p:nvSpPr>
        <p:spPr>
          <a:xfrm>
            <a:off x="8582025" y="6023113"/>
            <a:ext cx="3444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Kornelija </a:t>
            </a:r>
            <a:r>
              <a:rPr lang="lt-LT" dirty="0" err="1"/>
              <a:t>Dobrovolskytė</a:t>
            </a:r>
            <a:r>
              <a:rPr lang="lt-LT" dirty="0"/>
              <a:t> 7a</a:t>
            </a:r>
          </a:p>
        </p:txBody>
      </p:sp>
    </p:spTree>
    <p:extLst>
      <p:ext uri="{BB962C8B-B14F-4D97-AF65-F5344CB8AC3E}">
        <p14:creationId xmlns:p14="http://schemas.microsoft.com/office/powerpoint/2010/main" val="5604395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stract underwater view">
            <a:extLst>
              <a:ext uri="{FF2B5EF4-FFF2-40B4-BE49-F238E27FC236}">
                <a16:creationId xmlns:a16="http://schemas.microsoft.com/office/drawing/2014/main" id="{704AAF82-07C4-4E04-B67C-6627BD8C0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52" b="29998"/>
          <a:stretch/>
        </p:blipFill>
        <p:spPr>
          <a:xfrm>
            <a:off x="0" y="11"/>
            <a:ext cx="12192000" cy="685798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47E750C-139C-4D68-B6D5-5BDE6B88D1A3}"/>
              </a:ext>
            </a:extLst>
          </p:cNvPr>
          <p:cNvSpPr txBox="1"/>
          <p:nvPr/>
        </p:nvSpPr>
        <p:spPr>
          <a:xfrm>
            <a:off x="565408" y="2659559"/>
            <a:ext cx="55305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4400" dirty="0">
                <a:solidFill>
                  <a:srgbClr val="002060"/>
                </a:solidFill>
                <a:latin typeface="Bookman Old Style" panose="02050604050505020204" pitchFamily="18" charset="0"/>
              </a:rPr>
              <a:t>Ačiū žiūrėjusiems</a:t>
            </a:r>
          </a:p>
        </p:txBody>
      </p:sp>
      <p:pic>
        <p:nvPicPr>
          <p:cNvPr id="9" name="Paveikslėlis 8" descr="Paveikslėlis, kuriame yra žinutė, vidinis, spalvingas, lėlė&#10;&#10;Automatiškai sugeneruotas aprašymas">
            <a:extLst>
              <a:ext uri="{FF2B5EF4-FFF2-40B4-BE49-F238E27FC236}">
                <a16:creationId xmlns:a16="http://schemas.microsoft.com/office/drawing/2014/main" id="{437F6AD2-DFAC-4C15-8716-0C43B55C709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0" b="14286"/>
          <a:stretch/>
        </p:blipFill>
        <p:spPr>
          <a:xfrm>
            <a:off x="5864950" y="1548823"/>
            <a:ext cx="3538328" cy="405516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827B66B-0DF1-4218-89D6-FA23FC81CE1C}"/>
              </a:ext>
            </a:extLst>
          </p:cNvPr>
          <p:cNvSpPr txBox="1"/>
          <p:nvPr/>
        </p:nvSpPr>
        <p:spPr>
          <a:xfrm>
            <a:off x="6902725" y="5603988"/>
            <a:ext cx="2500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Auksė </a:t>
            </a:r>
            <a:r>
              <a:rPr lang="lt-LT" dirty="0" err="1"/>
              <a:t>Valančiauskaitė</a:t>
            </a:r>
            <a:r>
              <a:rPr lang="lt-LT" dirty="0"/>
              <a:t> 7a</a:t>
            </a:r>
          </a:p>
        </p:txBody>
      </p:sp>
    </p:spTree>
    <p:extLst>
      <p:ext uri="{BB962C8B-B14F-4D97-AF65-F5344CB8AC3E}">
        <p14:creationId xmlns:p14="http://schemas.microsoft.com/office/powerpoint/2010/main" val="3972788947"/>
      </p:ext>
    </p:extLst>
  </p:cSld>
  <p:clrMapOvr>
    <a:masterClrMapping/>
  </p:clrMapOvr>
</p:sld>
</file>

<file path=ppt/theme/theme1.xml><?xml version="1.0" encoding="utf-8"?>
<a:theme xmlns:a="http://schemas.openxmlformats.org/drawingml/2006/main" name="ArchiveVTI">
  <a:themeElements>
    <a:clrScheme name="Archive">
      <a:dk1>
        <a:sysClr val="windowText" lastClr="000000"/>
      </a:dk1>
      <a:lt1>
        <a:sysClr val="window" lastClr="FFFFFF"/>
      </a:lt1>
      <a:dk2>
        <a:srgbClr val="353B3D"/>
      </a:dk2>
      <a:lt2>
        <a:srgbClr val="EEECEA"/>
      </a:lt2>
      <a:accent1>
        <a:srgbClr val="A65E5E"/>
      </a:accent1>
      <a:accent2>
        <a:srgbClr val="9D6053"/>
      </a:accent2>
      <a:accent3>
        <a:srgbClr val="968274"/>
      </a:accent3>
      <a:accent4>
        <a:srgbClr val="878079"/>
      </a:accent4>
      <a:accent5>
        <a:srgbClr val="6C737A"/>
      </a:accent5>
      <a:accent6>
        <a:srgbClr val="697777"/>
      </a:accent6>
      <a:hlink>
        <a:srgbClr val="A25872"/>
      </a:hlink>
      <a:folHlink>
        <a:srgbClr val="667A7E"/>
      </a:folHlink>
    </a:clrScheme>
    <a:fontScheme name="Custom 170">
      <a:majorFont>
        <a:latin typeface="Bembo"/>
        <a:ea typeface=""/>
        <a:cs typeface=""/>
      </a:majorFont>
      <a:minorFont>
        <a:latin typeface="Bemb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iveVTI" id="{514BDC9F-20AC-40CA-9FE7-B30987BCD2D4}" vid="{D8FA1533-D953-46ED-B2C7-B32AF1BED7A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131</Words>
  <Application>Microsoft Office PowerPoint</Application>
  <PresentationFormat>Plačiaekranė</PresentationFormat>
  <Paragraphs>44</Paragraphs>
  <Slides>25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5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25</vt:i4>
      </vt:variant>
    </vt:vector>
  </HeadingPairs>
  <TitlesOfParts>
    <vt:vector size="31" baseType="lpstr">
      <vt:lpstr>Arial</vt:lpstr>
      <vt:lpstr>Arial Nova</vt:lpstr>
      <vt:lpstr>Bembo</vt:lpstr>
      <vt:lpstr>Bookman Old Style</vt:lpstr>
      <vt:lpstr>Bradley Hand ITC</vt:lpstr>
      <vt:lpstr>ArchiveVTI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„PowerPoint“ pateiktis</dc:title>
  <dc:creator>Rima Vaitkevičiūtė</dc:creator>
  <cp:lastModifiedBy>Rima Vaitkevičiūtė</cp:lastModifiedBy>
  <cp:revision>6</cp:revision>
  <dcterms:created xsi:type="dcterms:W3CDTF">2021-02-18T13:46:57Z</dcterms:created>
  <dcterms:modified xsi:type="dcterms:W3CDTF">2021-06-01T04:58:46Z</dcterms:modified>
</cp:coreProperties>
</file>