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comments/comment1.xml" ContentType="application/vnd.openxmlformats-officedocument.presentationml.comment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9" r:id="rId1"/>
  </p:sldMasterIdLst>
  <p:notesMasterIdLst>
    <p:notesMasterId r:id="rId38"/>
  </p:notesMasterIdLst>
  <p:sldIdLst>
    <p:sldId id="256" r:id="rId2"/>
    <p:sldId id="276" r:id="rId3"/>
    <p:sldId id="283" r:id="rId4"/>
    <p:sldId id="259" r:id="rId5"/>
    <p:sldId id="282" r:id="rId6"/>
    <p:sldId id="267" r:id="rId7"/>
    <p:sldId id="257" r:id="rId8"/>
    <p:sldId id="264" r:id="rId9"/>
    <p:sldId id="279" r:id="rId10"/>
    <p:sldId id="268" r:id="rId11"/>
    <p:sldId id="284" r:id="rId12"/>
    <p:sldId id="281" r:id="rId13"/>
    <p:sldId id="280" r:id="rId14"/>
    <p:sldId id="273" r:id="rId15"/>
    <p:sldId id="272" r:id="rId16"/>
    <p:sldId id="275" r:id="rId17"/>
    <p:sldId id="274" r:id="rId18"/>
    <p:sldId id="262" r:id="rId19"/>
    <p:sldId id="265" r:id="rId20"/>
    <p:sldId id="263" r:id="rId21"/>
    <p:sldId id="320" r:id="rId22"/>
    <p:sldId id="261" r:id="rId23"/>
    <p:sldId id="285" r:id="rId24"/>
    <p:sldId id="300" r:id="rId25"/>
    <p:sldId id="301" r:id="rId26"/>
    <p:sldId id="316" r:id="rId27"/>
    <p:sldId id="290" r:id="rId28"/>
    <p:sldId id="286" r:id="rId29"/>
    <p:sldId id="291" r:id="rId30"/>
    <p:sldId id="260" r:id="rId31"/>
    <p:sldId id="313" r:id="rId32"/>
    <p:sldId id="324" r:id="rId33"/>
    <p:sldId id="278" r:id="rId34"/>
    <p:sldId id="287" r:id="rId35"/>
    <p:sldId id="312" r:id="rId36"/>
    <p:sldId id="299" r:id="rId37"/>
  </p:sldIdLst>
  <p:sldSz cx="12192000" cy="6858000"/>
  <p:notesSz cx="6858000" cy="9144000"/>
  <p:defaultTextStyle>
    <a:defPPr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ima Vaitkevičiūtė" initials="RV" lastIdx="2" clrIdx="0">
    <p:extLst>
      <p:ext uri="{19B8F6BF-5375-455C-9EA6-DF929625EA0E}">
        <p15:presenceInfo xmlns:p15="http://schemas.microsoft.com/office/powerpoint/2012/main" userId="Rima Vaitkevičiūtė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E646ABE-83A4-4995-98E9-74120D351C95}" v="94" dt="2021-06-18T16:21:15.76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39" d="100"/>
          <a:sy n="39" d="100"/>
        </p:scale>
        <p:origin x="72" y="3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45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ima Vaitkevičiūtė" userId="04e9b63e-b59b-4018-8cf6-3329f703736f" providerId="ADAL" clId="{AE646ABE-83A4-4995-98E9-74120D351C95}"/>
    <pc:docChg chg="undo custSel addSld delSld modSld sldOrd">
      <pc:chgData name="Rima Vaitkevičiūtė" userId="04e9b63e-b59b-4018-8cf6-3329f703736f" providerId="ADAL" clId="{AE646ABE-83A4-4995-98E9-74120D351C95}" dt="2021-06-18T17:17:07.906" v="3212" actId="2696"/>
      <pc:docMkLst>
        <pc:docMk/>
      </pc:docMkLst>
      <pc:sldChg chg="modSp mod">
        <pc:chgData name="Rima Vaitkevičiūtė" userId="04e9b63e-b59b-4018-8cf6-3329f703736f" providerId="ADAL" clId="{AE646ABE-83A4-4995-98E9-74120D351C95}" dt="2021-06-18T08:01:07.983" v="141" actId="1076"/>
        <pc:sldMkLst>
          <pc:docMk/>
          <pc:sldMk cId="2827326744" sldId="256"/>
        </pc:sldMkLst>
        <pc:spChg chg="mod">
          <ac:chgData name="Rima Vaitkevičiūtė" userId="04e9b63e-b59b-4018-8cf6-3329f703736f" providerId="ADAL" clId="{AE646ABE-83A4-4995-98E9-74120D351C95}" dt="2021-06-18T08:01:07.983" v="141" actId="1076"/>
          <ac:spMkLst>
            <pc:docMk/>
            <pc:sldMk cId="2827326744" sldId="256"/>
            <ac:spMk id="2" creationId="{28B82E9C-7EFE-4068-964F-EB058BEF088F}"/>
          </ac:spMkLst>
        </pc:spChg>
      </pc:sldChg>
      <pc:sldChg chg="addSp delSp modSp mod">
        <pc:chgData name="Rima Vaitkevičiūtė" userId="04e9b63e-b59b-4018-8cf6-3329f703736f" providerId="ADAL" clId="{AE646ABE-83A4-4995-98E9-74120D351C95}" dt="2021-06-18T16:08:48.620" v="3031" actId="207"/>
        <pc:sldMkLst>
          <pc:docMk/>
          <pc:sldMk cId="1788227609" sldId="257"/>
        </pc:sldMkLst>
        <pc:spChg chg="add mod">
          <ac:chgData name="Rima Vaitkevičiūtė" userId="04e9b63e-b59b-4018-8cf6-3329f703736f" providerId="ADAL" clId="{AE646ABE-83A4-4995-98E9-74120D351C95}" dt="2021-06-18T14:09:34.559" v="1749" actId="207"/>
          <ac:spMkLst>
            <pc:docMk/>
            <pc:sldMk cId="1788227609" sldId="257"/>
            <ac:spMk id="3" creationId="{5D262E47-2C22-4B6E-9393-66B9AFB850FF}"/>
          </ac:spMkLst>
        </pc:spChg>
        <pc:spChg chg="add mod">
          <ac:chgData name="Rima Vaitkevičiūtė" userId="04e9b63e-b59b-4018-8cf6-3329f703736f" providerId="ADAL" clId="{AE646ABE-83A4-4995-98E9-74120D351C95}" dt="2021-06-18T16:08:48.620" v="3031" actId="207"/>
          <ac:spMkLst>
            <pc:docMk/>
            <pc:sldMk cId="1788227609" sldId="257"/>
            <ac:spMk id="4" creationId="{2D59C609-5AA5-4543-8308-5DED22C4B6AB}"/>
          </ac:spMkLst>
        </pc:spChg>
        <pc:picChg chg="add mod">
          <ac:chgData name="Rima Vaitkevičiūtė" userId="04e9b63e-b59b-4018-8cf6-3329f703736f" providerId="ADAL" clId="{AE646ABE-83A4-4995-98E9-74120D351C95}" dt="2021-06-18T14:05:52.307" v="1665" actId="14100"/>
          <ac:picMkLst>
            <pc:docMk/>
            <pc:sldMk cId="1788227609" sldId="257"/>
            <ac:picMk id="2" creationId="{22C7F1D3-615A-43F2-96DA-8BC4D15D2F2F}"/>
          </ac:picMkLst>
        </pc:picChg>
        <pc:picChg chg="del mod">
          <ac:chgData name="Rima Vaitkevičiūtė" userId="04e9b63e-b59b-4018-8cf6-3329f703736f" providerId="ADAL" clId="{AE646ABE-83A4-4995-98E9-74120D351C95}" dt="2021-06-18T08:06:10.331" v="173" actId="21"/>
          <ac:picMkLst>
            <pc:docMk/>
            <pc:sldMk cId="1788227609" sldId="257"/>
            <ac:picMk id="11" creationId="{E87AEAB6-ED04-46F4-808A-BDAD3E1E07AA}"/>
          </ac:picMkLst>
        </pc:picChg>
      </pc:sldChg>
      <pc:sldChg chg="addSp modSp mod ord">
        <pc:chgData name="Rima Vaitkevičiūtė" userId="04e9b63e-b59b-4018-8cf6-3329f703736f" providerId="ADAL" clId="{AE646ABE-83A4-4995-98E9-74120D351C95}" dt="2021-06-18T14:10:28.748" v="1754" actId="1076"/>
        <pc:sldMkLst>
          <pc:docMk/>
          <pc:sldMk cId="2367340424" sldId="259"/>
        </pc:sldMkLst>
        <pc:spChg chg="add mod">
          <ac:chgData name="Rima Vaitkevičiūtė" userId="04e9b63e-b59b-4018-8cf6-3329f703736f" providerId="ADAL" clId="{AE646ABE-83A4-4995-98E9-74120D351C95}" dt="2021-06-18T14:10:28.748" v="1754" actId="1076"/>
          <ac:spMkLst>
            <pc:docMk/>
            <pc:sldMk cId="2367340424" sldId="259"/>
            <ac:spMk id="2" creationId="{7002ACB1-570C-4A58-A6F3-D2D68A79C786}"/>
          </ac:spMkLst>
        </pc:spChg>
      </pc:sldChg>
      <pc:sldChg chg="addSp modSp mod">
        <pc:chgData name="Rima Vaitkevičiūtė" userId="04e9b63e-b59b-4018-8cf6-3329f703736f" providerId="ADAL" clId="{AE646ABE-83A4-4995-98E9-74120D351C95}" dt="2021-06-18T15:57:11.508" v="2893" actId="1076"/>
        <pc:sldMkLst>
          <pc:docMk/>
          <pc:sldMk cId="1959899889" sldId="260"/>
        </pc:sldMkLst>
        <pc:spChg chg="add mod">
          <ac:chgData name="Rima Vaitkevičiūtė" userId="04e9b63e-b59b-4018-8cf6-3329f703736f" providerId="ADAL" clId="{AE646ABE-83A4-4995-98E9-74120D351C95}" dt="2021-06-18T15:57:11.508" v="2893" actId="1076"/>
          <ac:spMkLst>
            <pc:docMk/>
            <pc:sldMk cId="1959899889" sldId="260"/>
            <ac:spMk id="2" creationId="{DB2CFC71-9D50-46C6-92F6-E6C9D7876279}"/>
          </ac:spMkLst>
        </pc:spChg>
      </pc:sldChg>
      <pc:sldChg chg="addSp delSp modSp mod">
        <pc:chgData name="Rima Vaitkevičiūtė" userId="04e9b63e-b59b-4018-8cf6-3329f703736f" providerId="ADAL" clId="{AE646ABE-83A4-4995-98E9-74120D351C95}" dt="2021-06-18T15:05:05.843" v="2529" actId="1076"/>
        <pc:sldMkLst>
          <pc:docMk/>
          <pc:sldMk cId="3827245433" sldId="261"/>
        </pc:sldMkLst>
        <pc:spChg chg="add mod">
          <ac:chgData name="Rima Vaitkevičiūtė" userId="04e9b63e-b59b-4018-8cf6-3329f703736f" providerId="ADAL" clId="{AE646ABE-83A4-4995-98E9-74120D351C95}" dt="2021-06-18T15:05:05.843" v="2529" actId="1076"/>
          <ac:spMkLst>
            <pc:docMk/>
            <pc:sldMk cId="3827245433" sldId="261"/>
            <ac:spMk id="2" creationId="{6BC92858-4A49-45B5-BD13-5CAD68262D5D}"/>
          </ac:spMkLst>
        </pc:spChg>
        <pc:picChg chg="mod">
          <ac:chgData name="Rima Vaitkevičiūtė" userId="04e9b63e-b59b-4018-8cf6-3329f703736f" providerId="ADAL" clId="{AE646ABE-83A4-4995-98E9-74120D351C95}" dt="2021-06-18T13:44:37.116" v="1408" actId="1076"/>
          <ac:picMkLst>
            <pc:docMk/>
            <pc:sldMk cId="3827245433" sldId="261"/>
            <ac:picMk id="3" creationId="{28D9223A-4686-4804-9BC0-34E81756E229}"/>
          </ac:picMkLst>
        </pc:picChg>
        <pc:picChg chg="del">
          <ac:chgData name="Rima Vaitkevičiūtė" userId="04e9b63e-b59b-4018-8cf6-3329f703736f" providerId="ADAL" clId="{AE646ABE-83A4-4995-98E9-74120D351C95}" dt="2021-06-18T13:44:33.154" v="1407" actId="21"/>
          <ac:picMkLst>
            <pc:docMk/>
            <pc:sldMk cId="3827245433" sldId="261"/>
            <ac:picMk id="5" creationId="{C01641F7-1864-4D02-88FD-F70E5676F945}"/>
          </ac:picMkLst>
        </pc:picChg>
      </pc:sldChg>
      <pc:sldChg chg="addSp modSp mod ord">
        <pc:chgData name="Rima Vaitkevičiūtė" userId="04e9b63e-b59b-4018-8cf6-3329f703736f" providerId="ADAL" clId="{AE646ABE-83A4-4995-98E9-74120D351C95}" dt="2021-06-18T16:07:17.924" v="3028" actId="1076"/>
        <pc:sldMkLst>
          <pc:docMk/>
          <pc:sldMk cId="1239797787" sldId="262"/>
        </pc:sldMkLst>
        <pc:spChg chg="add mod">
          <ac:chgData name="Rima Vaitkevičiūtė" userId="04e9b63e-b59b-4018-8cf6-3329f703736f" providerId="ADAL" clId="{AE646ABE-83A4-4995-98E9-74120D351C95}" dt="2021-06-18T14:44:36.291" v="2311" actId="1076"/>
          <ac:spMkLst>
            <pc:docMk/>
            <pc:sldMk cId="1239797787" sldId="262"/>
            <ac:spMk id="2" creationId="{3840A67B-9E6B-4A49-A16A-C574C5F01F16}"/>
          </ac:spMkLst>
        </pc:spChg>
        <pc:spChg chg="add mod">
          <ac:chgData name="Rima Vaitkevičiūtė" userId="04e9b63e-b59b-4018-8cf6-3329f703736f" providerId="ADAL" clId="{AE646ABE-83A4-4995-98E9-74120D351C95}" dt="2021-06-18T16:07:17.924" v="3028" actId="1076"/>
          <ac:spMkLst>
            <pc:docMk/>
            <pc:sldMk cId="1239797787" sldId="262"/>
            <ac:spMk id="4" creationId="{2DEF0D5A-CFA1-41D9-81B1-E95B7DE19C52}"/>
          </ac:spMkLst>
        </pc:spChg>
        <pc:picChg chg="mod">
          <ac:chgData name="Rima Vaitkevičiūtė" userId="04e9b63e-b59b-4018-8cf6-3329f703736f" providerId="ADAL" clId="{AE646ABE-83A4-4995-98E9-74120D351C95}" dt="2021-06-18T16:07:10.876" v="3027" actId="1076"/>
          <ac:picMkLst>
            <pc:docMk/>
            <pc:sldMk cId="1239797787" sldId="262"/>
            <ac:picMk id="3" creationId="{D9E2A059-A073-4EE5-8817-8D942FAA9A90}"/>
          </ac:picMkLst>
        </pc:picChg>
      </pc:sldChg>
      <pc:sldChg chg="addSp delSp modSp add del mod ord">
        <pc:chgData name="Rima Vaitkevičiūtė" userId="04e9b63e-b59b-4018-8cf6-3329f703736f" providerId="ADAL" clId="{AE646ABE-83A4-4995-98E9-74120D351C95}" dt="2021-06-18T14:49:53.035" v="2434" actId="1076"/>
        <pc:sldMkLst>
          <pc:docMk/>
          <pc:sldMk cId="3983651896" sldId="263"/>
        </pc:sldMkLst>
        <pc:spChg chg="add mod">
          <ac:chgData name="Rima Vaitkevičiūtė" userId="04e9b63e-b59b-4018-8cf6-3329f703736f" providerId="ADAL" clId="{AE646ABE-83A4-4995-98E9-74120D351C95}" dt="2021-06-18T14:48:34.003" v="2398" actId="1076"/>
          <ac:spMkLst>
            <pc:docMk/>
            <pc:sldMk cId="3983651896" sldId="263"/>
            <ac:spMk id="3" creationId="{7AC74573-638C-452A-9A97-8CEAB083EE31}"/>
          </ac:spMkLst>
        </pc:spChg>
        <pc:spChg chg="add mod">
          <ac:chgData name="Rima Vaitkevičiūtė" userId="04e9b63e-b59b-4018-8cf6-3329f703736f" providerId="ADAL" clId="{AE646ABE-83A4-4995-98E9-74120D351C95}" dt="2021-06-18T14:49:53.035" v="2434" actId="1076"/>
          <ac:spMkLst>
            <pc:docMk/>
            <pc:sldMk cId="3983651896" sldId="263"/>
            <ac:spMk id="4" creationId="{873F7484-8A9E-43EA-BC68-E0F55626CE95}"/>
          </ac:spMkLst>
        </pc:spChg>
        <pc:picChg chg="add mod">
          <ac:chgData name="Rima Vaitkevičiūtė" userId="04e9b63e-b59b-4018-8cf6-3329f703736f" providerId="ADAL" clId="{AE646ABE-83A4-4995-98E9-74120D351C95}" dt="2021-06-18T08:09:30.726" v="202" actId="14100"/>
          <ac:picMkLst>
            <pc:docMk/>
            <pc:sldMk cId="3983651896" sldId="263"/>
            <ac:picMk id="2" creationId="{B15929A5-A155-472C-979E-C50A642ED897}"/>
          </ac:picMkLst>
        </pc:picChg>
        <pc:picChg chg="del">
          <ac:chgData name="Rima Vaitkevičiūtė" userId="04e9b63e-b59b-4018-8cf6-3329f703736f" providerId="ADAL" clId="{AE646ABE-83A4-4995-98E9-74120D351C95}" dt="2021-06-18T08:08:45.380" v="196" actId="21"/>
          <ac:picMkLst>
            <pc:docMk/>
            <pc:sldMk cId="3983651896" sldId="263"/>
            <ac:picMk id="11" creationId="{DE981247-9A1C-4424-B655-E1FC9CF2C480}"/>
          </ac:picMkLst>
        </pc:picChg>
      </pc:sldChg>
      <pc:sldChg chg="addSp modSp mod ord">
        <pc:chgData name="Rima Vaitkevičiūtė" userId="04e9b63e-b59b-4018-8cf6-3329f703736f" providerId="ADAL" clId="{AE646ABE-83A4-4995-98E9-74120D351C95}" dt="2021-06-18T14:09:12.606" v="1747" actId="207"/>
        <pc:sldMkLst>
          <pc:docMk/>
          <pc:sldMk cId="1271673918" sldId="264"/>
        </pc:sldMkLst>
        <pc:spChg chg="add mod">
          <ac:chgData name="Rima Vaitkevičiūtė" userId="04e9b63e-b59b-4018-8cf6-3329f703736f" providerId="ADAL" clId="{AE646ABE-83A4-4995-98E9-74120D351C95}" dt="2021-06-18T14:09:12.606" v="1747" actId="207"/>
          <ac:spMkLst>
            <pc:docMk/>
            <pc:sldMk cId="1271673918" sldId="264"/>
            <ac:spMk id="2" creationId="{C5B37BF5-2D12-4171-BEFB-FA853E1A2320}"/>
          </ac:spMkLst>
        </pc:spChg>
        <pc:spChg chg="add mod">
          <ac:chgData name="Rima Vaitkevičiūtė" userId="04e9b63e-b59b-4018-8cf6-3329f703736f" providerId="ADAL" clId="{AE646ABE-83A4-4995-98E9-74120D351C95}" dt="2021-06-18T14:09:04.938" v="1746" actId="207"/>
          <ac:spMkLst>
            <pc:docMk/>
            <pc:sldMk cId="1271673918" sldId="264"/>
            <ac:spMk id="4" creationId="{356BCED3-502A-439D-8D43-1CBA3DA8CF29}"/>
          </ac:spMkLst>
        </pc:spChg>
        <pc:picChg chg="mod">
          <ac:chgData name="Rima Vaitkevičiūtė" userId="04e9b63e-b59b-4018-8cf6-3329f703736f" providerId="ADAL" clId="{AE646ABE-83A4-4995-98E9-74120D351C95}" dt="2021-06-18T14:07:52.923" v="1720" actId="14100"/>
          <ac:picMkLst>
            <pc:docMk/>
            <pc:sldMk cId="1271673918" sldId="264"/>
            <ac:picMk id="5" creationId="{95A30BDA-91D0-4215-A29F-BB4534ADED05}"/>
          </ac:picMkLst>
        </pc:picChg>
      </pc:sldChg>
      <pc:sldChg chg="addSp modSp mod ord">
        <pc:chgData name="Rima Vaitkevičiūtė" userId="04e9b63e-b59b-4018-8cf6-3329f703736f" providerId="ADAL" clId="{AE646ABE-83A4-4995-98E9-74120D351C95}" dt="2021-06-18T14:47:44.531" v="2381" actId="1076"/>
        <pc:sldMkLst>
          <pc:docMk/>
          <pc:sldMk cId="2896109772" sldId="265"/>
        </pc:sldMkLst>
        <pc:spChg chg="add mod">
          <ac:chgData name="Rima Vaitkevičiūtė" userId="04e9b63e-b59b-4018-8cf6-3329f703736f" providerId="ADAL" clId="{AE646ABE-83A4-4995-98E9-74120D351C95}" dt="2021-06-18T14:46:36.779" v="2361" actId="1076"/>
          <ac:spMkLst>
            <pc:docMk/>
            <pc:sldMk cId="2896109772" sldId="265"/>
            <ac:spMk id="2" creationId="{5AA7CA9D-6930-4311-BD74-288F42002910}"/>
          </ac:spMkLst>
        </pc:spChg>
        <pc:spChg chg="add mod">
          <ac:chgData name="Rima Vaitkevičiūtė" userId="04e9b63e-b59b-4018-8cf6-3329f703736f" providerId="ADAL" clId="{AE646ABE-83A4-4995-98E9-74120D351C95}" dt="2021-06-18T14:47:44.531" v="2381" actId="1076"/>
          <ac:spMkLst>
            <pc:docMk/>
            <pc:sldMk cId="2896109772" sldId="265"/>
            <ac:spMk id="3" creationId="{6CC15385-FE82-4B92-A10E-1ABF3A9E80BE}"/>
          </ac:spMkLst>
        </pc:spChg>
        <pc:picChg chg="mod">
          <ac:chgData name="Rima Vaitkevičiūtė" userId="04e9b63e-b59b-4018-8cf6-3329f703736f" providerId="ADAL" clId="{AE646ABE-83A4-4995-98E9-74120D351C95}" dt="2021-06-18T14:46:57.739" v="2364" actId="1076"/>
          <ac:picMkLst>
            <pc:docMk/>
            <pc:sldMk cId="2896109772" sldId="265"/>
            <ac:picMk id="5" creationId="{A111835E-6FEF-491A-AFB8-9FA9E1DB7673}"/>
          </ac:picMkLst>
        </pc:picChg>
        <pc:picChg chg="mod">
          <ac:chgData name="Rima Vaitkevičiūtė" userId="04e9b63e-b59b-4018-8cf6-3329f703736f" providerId="ADAL" clId="{AE646ABE-83A4-4995-98E9-74120D351C95}" dt="2021-06-18T14:46:29.292" v="2360" actId="14100"/>
          <ac:picMkLst>
            <pc:docMk/>
            <pc:sldMk cId="2896109772" sldId="265"/>
            <ac:picMk id="11" creationId="{AB3C5EDE-C72B-4D11-BF90-34D2F335F094}"/>
          </ac:picMkLst>
        </pc:picChg>
      </pc:sldChg>
      <pc:sldChg chg="addSp delSp modSp mod ord">
        <pc:chgData name="Rima Vaitkevičiūtė" userId="04e9b63e-b59b-4018-8cf6-3329f703736f" providerId="ADAL" clId="{AE646ABE-83A4-4995-98E9-74120D351C95}" dt="2021-06-18T16:11:11.358" v="3082"/>
        <pc:sldMkLst>
          <pc:docMk/>
          <pc:sldMk cId="1679671883" sldId="267"/>
        </pc:sldMkLst>
        <pc:spChg chg="add mod">
          <ac:chgData name="Rima Vaitkevičiūtė" userId="04e9b63e-b59b-4018-8cf6-3329f703736f" providerId="ADAL" clId="{AE646ABE-83A4-4995-98E9-74120D351C95}" dt="2021-06-18T14:11:10.686" v="1759" actId="207"/>
          <ac:spMkLst>
            <pc:docMk/>
            <pc:sldMk cId="1679671883" sldId="267"/>
            <ac:spMk id="2" creationId="{4D0A1AD9-B82A-446C-A74D-1206DB119C79}"/>
          </ac:spMkLst>
        </pc:spChg>
        <pc:spChg chg="add mod">
          <ac:chgData name="Rima Vaitkevičiūtė" userId="04e9b63e-b59b-4018-8cf6-3329f703736f" providerId="ADAL" clId="{AE646ABE-83A4-4995-98E9-74120D351C95}" dt="2021-06-18T16:10:00.765" v="3058" actId="1076"/>
          <ac:spMkLst>
            <pc:docMk/>
            <pc:sldMk cId="1679671883" sldId="267"/>
            <ac:spMk id="4" creationId="{B2DDDB42-841C-410E-89B2-343928D29335}"/>
          </ac:spMkLst>
        </pc:spChg>
        <pc:spChg chg="add mod">
          <ac:chgData name="Rima Vaitkevičiūtė" userId="04e9b63e-b59b-4018-8cf6-3329f703736f" providerId="ADAL" clId="{AE646ABE-83A4-4995-98E9-74120D351C95}" dt="2021-06-18T16:09:44.669" v="3054" actId="113"/>
          <ac:spMkLst>
            <pc:docMk/>
            <pc:sldMk cId="1679671883" sldId="267"/>
            <ac:spMk id="6" creationId="{128F5B58-51FC-4308-89E2-B23CC71FA0C2}"/>
          </ac:spMkLst>
        </pc:spChg>
        <pc:spChg chg="add del mod">
          <ac:chgData name="Rima Vaitkevičiūtė" userId="04e9b63e-b59b-4018-8cf6-3329f703736f" providerId="ADAL" clId="{AE646ABE-83A4-4995-98E9-74120D351C95}" dt="2021-06-18T16:11:11.358" v="3082"/>
          <ac:spMkLst>
            <pc:docMk/>
            <pc:sldMk cId="1679671883" sldId="267"/>
            <ac:spMk id="8" creationId="{807D579F-A813-4044-9E7B-C0CEE396B596}"/>
          </ac:spMkLst>
        </pc:spChg>
        <pc:spChg chg="add mod">
          <ac:chgData name="Rima Vaitkevičiūtė" userId="04e9b63e-b59b-4018-8cf6-3329f703736f" providerId="ADAL" clId="{AE646ABE-83A4-4995-98E9-74120D351C95}" dt="2021-06-18T16:11:10.372" v="3080" actId="1076"/>
          <ac:spMkLst>
            <pc:docMk/>
            <pc:sldMk cId="1679671883" sldId="267"/>
            <ac:spMk id="10" creationId="{C6EE316C-C62E-4DF0-9FC7-6D3C9D291486}"/>
          </ac:spMkLst>
        </pc:spChg>
        <pc:picChg chg="mod">
          <ac:chgData name="Rima Vaitkevičiūtė" userId="04e9b63e-b59b-4018-8cf6-3329f703736f" providerId="ADAL" clId="{AE646ABE-83A4-4995-98E9-74120D351C95}" dt="2021-06-18T16:09:50.148" v="3055" actId="1076"/>
          <ac:picMkLst>
            <pc:docMk/>
            <pc:sldMk cId="1679671883" sldId="267"/>
            <ac:picMk id="9" creationId="{95CC6930-2ECB-4AB3-B9F1-C50270EBEF61}"/>
          </ac:picMkLst>
        </pc:picChg>
      </pc:sldChg>
      <pc:sldChg chg="addSp modSp mod">
        <pc:chgData name="Rima Vaitkevičiūtė" userId="04e9b63e-b59b-4018-8cf6-3329f703736f" providerId="ADAL" clId="{AE646ABE-83A4-4995-98E9-74120D351C95}" dt="2021-06-18T14:18:34.363" v="1850" actId="1076"/>
        <pc:sldMkLst>
          <pc:docMk/>
          <pc:sldMk cId="1157257066" sldId="268"/>
        </pc:sldMkLst>
        <pc:spChg chg="add mod">
          <ac:chgData name="Rima Vaitkevičiūtė" userId="04e9b63e-b59b-4018-8cf6-3329f703736f" providerId="ADAL" clId="{AE646ABE-83A4-4995-98E9-74120D351C95}" dt="2021-06-18T14:18:34.363" v="1850" actId="1076"/>
          <ac:spMkLst>
            <pc:docMk/>
            <pc:sldMk cId="1157257066" sldId="268"/>
            <ac:spMk id="2" creationId="{92A0EDFF-8FB3-4C53-AAAA-161955AD711F}"/>
          </ac:spMkLst>
        </pc:spChg>
      </pc:sldChg>
      <pc:sldChg chg="del">
        <pc:chgData name="Rima Vaitkevičiūtė" userId="04e9b63e-b59b-4018-8cf6-3329f703736f" providerId="ADAL" clId="{AE646ABE-83A4-4995-98E9-74120D351C95}" dt="2021-06-18T07:29:22.658" v="2" actId="2696"/>
        <pc:sldMkLst>
          <pc:docMk/>
          <pc:sldMk cId="2094419056" sldId="270"/>
        </pc:sldMkLst>
      </pc:sldChg>
      <pc:sldChg chg="addSp delSp modSp mod ord">
        <pc:chgData name="Rima Vaitkevičiūtė" userId="04e9b63e-b59b-4018-8cf6-3329f703736f" providerId="ADAL" clId="{AE646ABE-83A4-4995-98E9-74120D351C95}" dt="2021-06-18T14:35:16.683" v="2153" actId="1076"/>
        <pc:sldMkLst>
          <pc:docMk/>
          <pc:sldMk cId="3639931404" sldId="272"/>
        </pc:sldMkLst>
        <pc:spChg chg="add mod">
          <ac:chgData name="Rima Vaitkevičiūtė" userId="04e9b63e-b59b-4018-8cf6-3329f703736f" providerId="ADAL" clId="{AE646ABE-83A4-4995-98E9-74120D351C95}" dt="2021-06-18T14:30:54.403" v="2062" actId="1076"/>
          <ac:spMkLst>
            <pc:docMk/>
            <pc:sldMk cId="3639931404" sldId="272"/>
            <ac:spMk id="2" creationId="{0C81BC15-0C97-484E-8A22-8EFF1081E558}"/>
          </ac:spMkLst>
        </pc:spChg>
        <pc:spChg chg="add mod">
          <ac:chgData name="Rima Vaitkevičiūtė" userId="04e9b63e-b59b-4018-8cf6-3329f703736f" providerId="ADAL" clId="{AE646ABE-83A4-4995-98E9-74120D351C95}" dt="2021-06-18T14:35:16.683" v="2153" actId="1076"/>
          <ac:spMkLst>
            <pc:docMk/>
            <pc:sldMk cId="3639931404" sldId="272"/>
            <ac:spMk id="4" creationId="{C1DE8CEB-4B60-4F92-9C98-E589B476D7F4}"/>
          </ac:spMkLst>
        </pc:spChg>
        <pc:spChg chg="add del mod">
          <ac:chgData name="Rima Vaitkevičiūtė" userId="04e9b63e-b59b-4018-8cf6-3329f703736f" providerId="ADAL" clId="{AE646ABE-83A4-4995-98E9-74120D351C95}" dt="2021-06-18T14:34:00.308" v="2122" actId="14100"/>
          <ac:spMkLst>
            <pc:docMk/>
            <pc:sldMk cId="3639931404" sldId="272"/>
            <ac:spMk id="6" creationId="{B359EC8C-4A5D-4256-B389-E5A94BFE6738}"/>
          </ac:spMkLst>
        </pc:spChg>
        <pc:spChg chg="add del mod">
          <ac:chgData name="Rima Vaitkevičiūtė" userId="04e9b63e-b59b-4018-8cf6-3329f703736f" providerId="ADAL" clId="{AE646ABE-83A4-4995-98E9-74120D351C95}" dt="2021-06-18T14:34:01.377" v="2124"/>
          <ac:spMkLst>
            <pc:docMk/>
            <pc:sldMk cId="3639931404" sldId="272"/>
            <ac:spMk id="8" creationId="{31B944C1-4501-4056-8625-F9961C3442FD}"/>
          </ac:spMkLst>
        </pc:spChg>
        <pc:spChg chg="add mod">
          <ac:chgData name="Rima Vaitkevičiūtė" userId="04e9b63e-b59b-4018-8cf6-3329f703736f" providerId="ADAL" clId="{AE646ABE-83A4-4995-98E9-74120D351C95}" dt="2021-06-18T14:35:05.219" v="2152" actId="1076"/>
          <ac:spMkLst>
            <pc:docMk/>
            <pc:sldMk cId="3639931404" sldId="272"/>
            <ac:spMk id="10" creationId="{E74FCA8A-2854-4917-9CE6-FBA141600FC1}"/>
          </ac:spMkLst>
        </pc:spChg>
      </pc:sldChg>
      <pc:sldChg chg="addSp delSp modSp mod">
        <pc:chgData name="Rima Vaitkevičiūtė" userId="04e9b63e-b59b-4018-8cf6-3329f703736f" providerId="ADAL" clId="{AE646ABE-83A4-4995-98E9-74120D351C95}" dt="2021-06-18T16:07:53.724" v="3030" actId="1076"/>
        <pc:sldMkLst>
          <pc:docMk/>
          <pc:sldMk cId="3094121680" sldId="273"/>
        </pc:sldMkLst>
        <pc:spChg chg="add del mod">
          <ac:chgData name="Rima Vaitkevičiūtė" userId="04e9b63e-b59b-4018-8cf6-3329f703736f" providerId="ADAL" clId="{AE646ABE-83A4-4995-98E9-74120D351C95}" dt="2021-06-18T14:30:22.418" v="2043"/>
          <ac:spMkLst>
            <pc:docMk/>
            <pc:sldMk cId="3094121680" sldId="273"/>
            <ac:spMk id="2" creationId="{C46883C1-37FA-473C-BC54-DEB3372BCB09}"/>
          </ac:spMkLst>
        </pc:spChg>
        <pc:spChg chg="add mod">
          <ac:chgData name="Rima Vaitkevičiūtė" userId="04e9b63e-b59b-4018-8cf6-3329f703736f" providerId="ADAL" clId="{AE646ABE-83A4-4995-98E9-74120D351C95}" dt="2021-06-18T16:07:53.724" v="3030" actId="1076"/>
          <ac:spMkLst>
            <pc:docMk/>
            <pc:sldMk cId="3094121680" sldId="273"/>
            <ac:spMk id="3" creationId="{23DD03E9-9A71-4200-90DF-8EE7A55BE68F}"/>
          </ac:spMkLst>
        </pc:spChg>
        <pc:picChg chg="mod">
          <ac:chgData name="Rima Vaitkevičiūtė" userId="04e9b63e-b59b-4018-8cf6-3329f703736f" providerId="ADAL" clId="{AE646ABE-83A4-4995-98E9-74120D351C95}" dt="2021-06-18T14:29:48.995" v="2038" actId="1076"/>
          <ac:picMkLst>
            <pc:docMk/>
            <pc:sldMk cId="3094121680" sldId="273"/>
            <ac:picMk id="21" creationId="{2474D77B-0FF2-49CA-A2BE-D0E0CAB9E87F}"/>
          </ac:picMkLst>
        </pc:picChg>
      </pc:sldChg>
      <pc:sldChg chg="addSp modSp mod ord">
        <pc:chgData name="Rima Vaitkevičiūtė" userId="04e9b63e-b59b-4018-8cf6-3329f703736f" providerId="ADAL" clId="{AE646ABE-83A4-4995-98E9-74120D351C95}" dt="2021-06-18T14:43:42.803" v="2288" actId="1076"/>
        <pc:sldMkLst>
          <pc:docMk/>
          <pc:sldMk cId="2204376895" sldId="274"/>
        </pc:sldMkLst>
        <pc:spChg chg="add mod">
          <ac:chgData name="Rima Vaitkevičiūtė" userId="04e9b63e-b59b-4018-8cf6-3329f703736f" providerId="ADAL" clId="{AE646ABE-83A4-4995-98E9-74120D351C95}" dt="2021-06-18T14:41:01.699" v="2245" actId="1076"/>
          <ac:spMkLst>
            <pc:docMk/>
            <pc:sldMk cId="2204376895" sldId="274"/>
            <ac:spMk id="2" creationId="{899E111F-C3EC-4F29-A8B7-742702017C45}"/>
          </ac:spMkLst>
        </pc:spChg>
        <pc:spChg chg="add mod">
          <ac:chgData name="Rima Vaitkevičiūtė" userId="04e9b63e-b59b-4018-8cf6-3329f703736f" providerId="ADAL" clId="{AE646ABE-83A4-4995-98E9-74120D351C95}" dt="2021-06-18T14:41:57.796" v="2271" actId="14100"/>
          <ac:spMkLst>
            <pc:docMk/>
            <pc:sldMk cId="2204376895" sldId="274"/>
            <ac:spMk id="4" creationId="{835787F6-4476-4ED5-80A8-B676668200C6}"/>
          </ac:spMkLst>
        </pc:spChg>
        <pc:spChg chg="add mod">
          <ac:chgData name="Rima Vaitkevičiūtė" userId="04e9b63e-b59b-4018-8cf6-3329f703736f" providerId="ADAL" clId="{AE646ABE-83A4-4995-98E9-74120D351C95}" dt="2021-06-18T14:43:42.803" v="2288" actId="1076"/>
          <ac:spMkLst>
            <pc:docMk/>
            <pc:sldMk cId="2204376895" sldId="274"/>
            <ac:spMk id="5" creationId="{5C4BF0D7-204C-40A4-9F7A-2DE6AED377BC}"/>
          </ac:spMkLst>
        </pc:spChg>
      </pc:sldChg>
      <pc:sldChg chg="addSp delSp modSp mod ord">
        <pc:chgData name="Rima Vaitkevičiūtė" userId="04e9b63e-b59b-4018-8cf6-3329f703736f" providerId="ADAL" clId="{AE646ABE-83A4-4995-98E9-74120D351C95}" dt="2021-06-18T14:39:59.395" v="2228" actId="1076"/>
        <pc:sldMkLst>
          <pc:docMk/>
          <pc:sldMk cId="1482798167" sldId="275"/>
        </pc:sldMkLst>
        <pc:spChg chg="add mod">
          <ac:chgData name="Rima Vaitkevičiūtė" userId="04e9b63e-b59b-4018-8cf6-3329f703736f" providerId="ADAL" clId="{AE646ABE-83A4-4995-98E9-74120D351C95}" dt="2021-06-18T14:36:05.995" v="2173" actId="1076"/>
          <ac:spMkLst>
            <pc:docMk/>
            <pc:sldMk cId="1482798167" sldId="275"/>
            <ac:spMk id="2" creationId="{A79889E4-2AF1-4F0E-BA63-B09AF6859FC6}"/>
          </ac:spMkLst>
        </pc:spChg>
        <pc:spChg chg="add mod">
          <ac:chgData name="Rima Vaitkevičiūtė" userId="04e9b63e-b59b-4018-8cf6-3329f703736f" providerId="ADAL" clId="{AE646ABE-83A4-4995-98E9-74120D351C95}" dt="2021-06-18T14:39:59.395" v="2228" actId="1076"/>
          <ac:spMkLst>
            <pc:docMk/>
            <pc:sldMk cId="1482798167" sldId="275"/>
            <ac:spMk id="3" creationId="{4CF7BEE2-6DE8-4D6C-BA96-02D844AA703F}"/>
          </ac:spMkLst>
        </pc:spChg>
        <pc:spChg chg="add del mod">
          <ac:chgData name="Rima Vaitkevičiūtė" userId="04e9b63e-b59b-4018-8cf6-3329f703736f" providerId="ADAL" clId="{AE646ABE-83A4-4995-98E9-74120D351C95}" dt="2021-06-18T14:39:35.233" v="2225"/>
          <ac:spMkLst>
            <pc:docMk/>
            <pc:sldMk cId="1482798167" sldId="275"/>
            <ac:spMk id="4" creationId="{AB4107D8-6CF4-4908-88A7-8A443595D145}"/>
          </ac:spMkLst>
        </pc:spChg>
        <pc:spChg chg="add mod">
          <ac:chgData name="Rima Vaitkevičiūtė" userId="04e9b63e-b59b-4018-8cf6-3329f703736f" providerId="ADAL" clId="{AE646ABE-83A4-4995-98E9-74120D351C95}" dt="2021-06-18T14:39:33.279" v="2223" actId="20577"/>
          <ac:spMkLst>
            <pc:docMk/>
            <pc:sldMk cId="1482798167" sldId="275"/>
            <ac:spMk id="6" creationId="{0E85ECCA-4CB7-487F-B645-312AD1E2311E}"/>
          </ac:spMkLst>
        </pc:spChg>
        <pc:picChg chg="mod">
          <ac:chgData name="Rima Vaitkevičiūtė" userId="04e9b63e-b59b-4018-8cf6-3329f703736f" providerId="ADAL" clId="{AE646ABE-83A4-4995-98E9-74120D351C95}" dt="2021-06-18T14:39:42.723" v="2226" actId="1076"/>
          <ac:picMkLst>
            <pc:docMk/>
            <pc:sldMk cId="1482798167" sldId="275"/>
            <ac:picMk id="7" creationId="{A6F41F10-DAFD-471E-AB1B-2051264C48F5}"/>
          </ac:picMkLst>
        </pc:picChg>
        <pc:picChg chg="mod">
          <ac:chgData name="Rima Vaitkevičiūtė" userId="04e9b63e-b59b-4018-8cf6-3329f703736f" providerId="ADAL" clId="{AE646ABE-83A4-4995-98E9-74120D351C95}" dt="2021-06-18T07:30:55.382" v="7" actId="14100"/>
          <ac:picMkLst>
            <pc:docMk/>
            <pc:sldMk cId="1482798167" sldId="275"/>
            <ac:picMk id="9" creationId="{04027A90-6009-402F-B3DF-80E0809A559C}"/>
          </ac:picMkLst>
        </pc:picChg>
      </pc:sldChg>
      <pc:sldChg chg="addSp delSp modSp mod ord setBg addCm">
        <pc:chgData name="Rima Vaitkevičiūtė" userId="04e9b63e-b59b-4018-8cf6-3329f703736f" providerId="ADAL" clId="{AE646ABE-83A4-4995-98E9-74120D351C95}" dt="2021-06-18T16:15:25.965" v="3116" actId="20577"/>
        <pc:sldMkLst>
          <pc:docMk/>
          <pc:sldMk cId="3289899281" sldId="276"/>
        </pc:sldMkLst>
        <pc:spChg chg="add mod ord">
          <ac:chgData name="Rima Vaitkevičiūtė" userId="04e9b63e-b59b-4018-8cf6-3329f703736f" providerId="ADAL" clId="{AE646ABE-83A4-4995-98E9-74120D351C95}" dt="2021-06-18T16:13:42.194" v="3087" actId="207"/>
          <ac:spMkLst>
            <pc:docMk/>
            <pc:sldMk cId="3289899281" sldId="276"/>
            <ac:spMk id="2" creationId="{DF1D83F9-4474-46C3-84A5-A4A2BFCC36BB}"/>
          </ac:spMkLst>
        </pc:spChg>
        <pc:spChg chg="add mod">
          <ac:chgData name="Rima Vaitkevičiūtė" userId="04e9b63e-b59b-4018-8cf6-3329f703736f" providerId="ADAL" clId="{AE646ABE-83A4-4995-98E9-74120D351C95}" dt="2021-06-18T16:15:25.965" v="3116" actId="20577"/>
          <ac:spMkLst>
            <pc:docMk/>
            <pc:sldMk cId="3289899281" sldId="276"/>
            <ac:spMk id="4" creationId="{41AC1A27-1785-4BD6-A0A4-504DF27A7FE7}"/>
          </ac:spMkLst>
        </pc:spChg>
        <pc:spChg chg="add del">
          <ac:chgData name="Rima Vaitkevičiūtė" userId="04e9b63e-b59b-4018-8cf6-3329f703736f" providerId="ADAL" clId="{AE646ABE-83A4-4995-98E9-74120D351C95}" dt="2021-06-18T13:50:28.658" v="1434" actId="26606"/>
          <ac:spMkLst>
            <pc:docMk/>
            <pc:sldMk cId="3289899281" sldId="276"/>
            <ac:spMk id="10" creationId="{9C51935E-4A08-4AE4-8E13-F40CD3C4F1C4}"/>
          </ac:spMkLst>
        </pc:spChg>
        <pc:spChg chg="add del">
          <ac:chgData name="Rima Vaitkevičiūtė" userId="04e9b63e-b59b-4018-8cf6-3329f703736f" providerId="ADAL" clId="{AE646ABE-83A4-4995-98E9-74120D351C95}" dt="2021-06-18T13:50:28.658" v="1434" actId="26606"/>
          <ac:spMkLst>
            <pc:docMk/>
            <pc:sldMk cId="3289899281" sldId="276"/>
            <ac:spMk id="12" creationId="{1ECFAF06-2E3A-4A71-8D06-6173F78831CA}"/>
          </ac:spMkLst>
        </pc:spChg>
        <pc:spChg chg="add del">
          <ac:chgData name="Rima Vaitkevičiūtė" userId="04e9b63e-b59b-4018-8cf6-3329f703736f" providerId="ADAL" clId="{AE646ABE-83A4-4995-98E9-74120D351C95}" dt="2021-06-18T13:50:28.658" v="1434" actId="26606"/>
          <ac:spMkLst>
            <pc:docMk/>
            <pc:sldMk cId="3289899281" sldId="276"/>
            <ac:spMk id="14" creationId="{1A34209E-03A4-4D0A-B6C7-97AAD79547C3}"/>
          </ac:spMkLst>
        </pc:spChg>
        <pc:grpChg chg="add del">
          <ac:chgData name="Rima Vaitkevičiūtė" userId="04e9b63e-b59b-4018-8cf6-3329f703736f" providerId="ADAL" clId="{AE646ABE-83A4-4995-98E9-74120D351C95}" dt="2021-06-18T13:50:28.658" v="1434" actId="26606"/>
          <ac:grpSpMkLst>
            <pc:docMk/>
            <pc:sldMk cId="3289899281" sldId="276"/>
            <ac:grpSpMk id="16" creationId="{4468222C-EBAE-4806-B30C-63F54FD4E693}"/>
          </ac:grpSpMkLst>
        </pc:grpChg>
        <pc:picChg chg="mod">
          <ac:chgData name="Rima Vaitkevičiūtė" userId="04e9b63e-b59b-4018-8cf6-3329f703736f" providerId="ADAL" clId="{AE646ABE-83A4-4995-98E9-74120D351C95}" dt="2021-06-18T13:50:28.658" v="1434" actId="26606"/>
          <ac:picMkLst>
            <pc:docMk/>
            <pc:sldMk cId="3289899281" sldId="276"/>
            <ac:picMk id="3" creationId="{23401709-0E6A-4484-BC54-C2CF1A56906A}"/>
          </ac:picMkLst>
        </pc:picChg>
        <pc:picChg chg="mod">
          <ac:chgData name="Rima Vaitkevičiūtė" userId="04e9b63e-b59b-4018-8cf6-3329f703736f" providerId="ADAL" clId="{AE646ABE-83A4-4995-98E9-74120D351C95}" dt="2021-06-18T16:15:16.549" v="3115" actId="1076"/>
          <ac:picMkLst>
            <pc:docMk/>
            <pc:sldMk cId="3289899281" sldId="276"/>
            <ac:picMk id="5" creationId="{5F341928-2FEC-408B-9779-2ABA45158F4F}"/>
          </ac:picMkLst>
        </pc:picChg>
      </pc:sldChg>
      <pc:sldChg chg="addSp modSp del mod">
        <pc:chgData name="Rima Vaitkevičiūtė" userId="04e9b63e-b59b-4018-8cf6-3329f703736f" providerId="ADAL" clId="{AE646ABE-83A4-4995-98E9-74120D351C95}" dt="2021-06-18T14:26:49.992" v="1993" actId="2696"/>
        <pc:sldMkLst>
          <pc:docMk/>
          <pc:sldMk cId="13243763" sldId="277"/>
        </pc:sldMkLst>
        <pc:spChg chg="add mod">
          <ac:chgData name="Rima Vaitkevičiūtė" userId="04e9b63e-b59b-4018-8cf6-3329f703736f" providerId="ADAL" clId="{AE646ABE-83A4-4995-98E9-74120D351C95}" dt="2021-06-18T14:09:43.991" v="1750" actId="207"/>
          <ac:spMkLst>
            <pc:docMk/>
            <pc:sldMk cId="13243763" sldId="277"/>
            <ac:spMk id="2" creationId="{4E589118-C216-4899-A67D-7CAFB2C24D1B}"/>
          </ac:spMkLst>
        </pc:spChg>
      </pc:sldChg>
      <pc:sldChg chg="addSp modSp mod ord">
        <pc:chgData name="Rima Vaitkevičiūtė" userId="04e9b63e-b59b-4018-8cf6-3329f703736f" providerId="ADAL" clId="{AE646ABE-83A4-4995-98E9-74120D351C95}" dt="2021-06-18T16:01:15.956" v="2957" actId="1076"/>
        <pc:sldMkLst>
          <pc:docMk/>
          <pc:sldMk cId="1623745441" sldId="278"/>
        </pc:sldMkLst>
        <pc:spChg chg="add mod">
          <ac:chgData name="Rima Vaitkevičiūtė" userId="04e9b63e-b59b-4018-8cf6-3329f703736f" providerId="ADAL" clId="{AE646ABE-83A4-4995-98E9-74120D351C95}" dt="2021-06-18T16:01:11.604" v="2956" actId="1076"/>
          <ac:spMkLst>
            <pc:docMk/>
            <pc:sldMk cId="1623745441" sldId="278"/>
            <ac:spMk id="2" creationId="{5084652F-A8EA-48C9-87A6-D2BC806A4C00}"/>
          </ac:spMkLst>
        </pc:spChg>
        <pc:picChg chg="mod">
          <ac:chgData name="Rima Vaitkevičiūtė" userId="04e9b63e-b59b-4018-8cf6-3329f703736f" providerId="ADAL" clId="{AE646ABE-83A4-4995-98E9-74120D351C95}" dt="2021-06-18T16:01:15.956" v="2957" actId="1076"/>
          <ac:picMkLst>
            <pc:docMk/>
            <pc:sldMk cId="1623745441" sldId="278"/>
            <ac:picMk id="5" creationId="{2B7497DC-7946-4C58-958A-D820A9B6F179}"/>
          </ac:picMkLst>
        </pc:picChg>
      </pc:sldChg>
      <pc:sldChg chg="addSp modSp mod">
        <pc:chgData name="Rima Vaitkevičiūtė" userId="04e9b63e-b59b-4018-8cf6-3329f703736f" providerId="ADAL" clId="{AE646ABE-83A4-4995-98E9-74120D351C95}" dt="2021-06-18T14:17:28.982" v="1828" actId="207"/>
        <pc:sldMkLst>
          <pc:docMk/>
          <pc:sldMk cId="2173512703" sldId="279"/>
        </pc:sldMkLst>
        <pc:spChg chg="add mod">
          <ac:chgData name="Rima Vaitkevičiūtė" userId="04e9b63e-b59b-4018-8cf6-3329f703736f" providerId="ADAL" clId="{AE646ABE-83A4-4995-98E9-74120D351C95}" dt="2021-06-18T14:17:21.481" v="1827" actId="207"/>
          <ac:spMkLst>
            <pc:docMk/>
            <pc:sldMk cId="2173512703" sldId="279"/>
            <ac:spMk id="2" creationId="{4EE2D0E7-1992-4746-BAA8-064A38C2A219}"/>
          </ac:spMkLst>
        </pc:spChg>
        <pc:spChg chg="add mod">
          <ac:chgData name="Rima Vaitkevičiūtė" userId="04e9b63e-b59b-4018-8cf6-3329f703736f" providerId="ADAL" clId="{AE646ABE-83A4-4995-98E9-74120D351C95}" dt="2021-06-18T14:17:28.982" v="1828" actId="207"/>
          <ac:spMkLst>
            <pc:docMk/>
            <pc:sldMk cId="2173512703" sldId="279"/>
            <ac:spMk id="4" creationId="{A6CDB0DF-7AEE-479E-B660-542587247136}"/>
          </ac:spMkLst>
        </pc:spChg>
        <pc:picChg chg="mod">
          <ac:chgData name="Rima Vaitkevičiūtė" userId="04e9b63e-b59b-4018-8cf6-3329f703736f" providerId="ADAL" clId="{AE646ABE-83A4-4995-98E9-74120D351C95}" dt="2021-06-18T14:15:09.395" v="1818" actId="14100"/>
          <ac:picMkLst>
            <pc:docMk/>
            <pc:sldMk cId="2173512703" sldId="279"/>
            <ac:picMk id="3" creationId="{B2C7E417-FDC4-4B61-875D-F19CD124ECF7}"/>
          </ac:picMkLst>
        </pc:picChg>
        <pc:picChg chg="mod">
          <ac:chgData name="Rima Vaitkevičiūtė" userId="04e9b63e-b59b-4018-8cf6-3329f703736f" providerId="ADAL" clId="{AE646ABE-83A4-4995-98E9-74120D351C95}" dt="2021-06-18T14:15:03.195" v="1817" actId="14100"/>
          <ac:picMkLst>
            <pc:docMk/>
            <pc:sldMk cId="2173512703" sldId="279"/>
            <ac:picMk id="5" creationId="{CAE44B93-8FE5-439E-B41A-83F714F2F0E3}"/>
          </ac:picMkLst>
        </pc:picChg>
      </pc:sldChg>
      <pc:sldChg chg="addSp modSp mod">
        <pc:chgData name="Rima Vaitkevičiūtė" userId="04e9b63e-b59b-4018-8cf6-3329f703736f" providerId="ADAL" clId="{AE646ABE-83A4-4995-98E9-74120D351C95}" dt="2021-06-18T14:28:30.564" v="2016" actId="14100"/>
        <pc:sldMkLst>
          <pc:docMk/>
          <pc:sldMk cId="4101372297" sldId="280"/>
        </pc:sldMkLst>
        <pc:spChg chg="add mod">
          <ac:chgData name="Rima Vaitkevičiūtė" userId="04e9b63e-b59b-4018-8cf6-3329f703736f" providerId="ADAL" clId="{AE646ABE-83A4-4995-98E9-74120D351C95}" dt="2021-06-18T14:26:29.380" v="1992" actId="14100"/>
          <ac:spMkLst>
            <pc:docMk/>
            <pc:sldMk cId="4101372297" sldId="280"/>
            <ac:spMk id="2" creationId="{86371886-15BC-454C-9B27-93ECAA4A7D53}"/>
          </ac:spMkLst>
        </pc:spChg>
        <pc:spChg chg="add mod">
          <ac:chgData name="Rima Vaitkevičiūtė" userId="04e9b63e-b59b-4018-8cf6-3329f703736f" providerId="ADAL" clId="{AE646ABE-83A4-4995-98E9-74120D351C95}" dt="2021-06-18T14:28:30.564" v="2016" actId="14100"/>
          <ac:spMkLst>
            <pc:docMk/>
            <pc:sldMk cId="4101372297" sldId="280"/>
            <ac:spMk id="4" creationId="{B70439B5-A2CC-4DC7-9D15-B04415217DFA}"/>
          </ac:spMkLst>
        </pc:spChg>
        <pc:picChg chg="mod">
          <ac:chgData name="Rima Vaitkevičiūtė" userId="04e9b63e-b59b-4018-8cf6-3329f703736f" providerId="ADAL" clId="{AE646ABE-83A4-4995-98E9-74120D351C95}" dt="2021-06-18T14:27:27.123" v="1994" actId="14100"/>
          <ac:picMkLst>
            <pc:docMk/>
            <pc:sldMk cId="4101372297" sldId="280"/>
            <ac:picMk id="3" creationId="{FBF3C20C-1833-4D61-BC74-5E79D9EAB584}"/>
          </ac:picMkLst>
        </pc:picChg>
        <pc:picChg chg="mod">
          <ac:chgData name="Rima Vaitkevičiūtė" userId="04e9b63e-b59b-4018-8cf6-3329f703736f" providerId="ADAL" clId="{AE646ABE-83A4-4995-98E9-74120D351C95}" dt="2021-06-18T14:27:36.027" v="1996" actId="14100"/>
          <ac:picMkLst>
            <pc:docMk/>
            <pc:sldMk cId="4101372297" sldId="280"/>
            <ac:picMk id="5" creationId="{834DBFDE-A288-4563-B330-4194F57B3178}"/>
          </ac:picMkLst>
        </pc:picChg>
      </pc:sldChg>
      <pc:sldChg chg="addSp modSp mod">
        <pc:chgData name="Rima Vaitkevičiūtė" userId="04e9b63e-b59b-4018-8cf6-3329f703736f" providerId="ADAL" clId="{AE646ABE-83A4-4995-98E9-74120D351C95}" dt="2021-06-18T14:24:24.426" v="1963" actId="207"/>
        <pc:sldMkLst>
          <pc:docMk/>
          <pc:sldMk cId="855483398" sldId="281"/>
        </pc:sldMkLst>
        <pc:spChg chg="add mod">
          <ac:chgData name="Rima Vaitkevičiūtė" userId="04e9b63e-b59b-4018-8cf6-3329f703736f" providerId="ADAL" clId="{AE646ABE-83A4-4995-98E9-74120D351C95}" dt="2021-06-18T14:22:49.504" v="1935" actId="207"/>
          <ac:spMkLst>
            <pc:docMk/>
            <pc:sldMk cId="855483398" sldId="281"/>
            <ac:spMk id="2" creationId="{80AF4758-60CB-45A1-A0F6-1EA56809AB4E}"/>
          </ac:spMkLst>
        </pc:spChg>
        <pc:spChg chg="add mod">
          <ac:chgData name="Rima Vaitkevičiūtė" userId="04e9b63e-b59b-4018-8cf6-3329f703736f" providerId="ADAL" clId="{AE646ABE-83A4-4995-98E9-74120D351C95}" dt="2021-06-18T14:24:24.426" v="1963" actId="207"/>
          <ac:spMkLst>
            <pc:docMk/>
            <pc:sldMk cId="855483398" sldId="281"/>
            <ac:spMk id="3" creationId="{08D57A3C-E0B9-4AAD-8AB8-4A4E83DC6966}"/>
          </ac:spMkLst>
        </pc:spChg>
        <pc:picChg chg="mod">
          <ac:chgData name="Rima Vaitkevičiūtė" userId="04e9b63e-b59b-4018-8cf6-3329f703736f" providerId="ADAL" clId="{AE646ABE-83A4-4995-98E9-74120D351C95}" dt="2021-06-18T14:24:10.619" v="1962" actId="1076"/>
          <ac:picMkLst>
            <pc:docMk/>
            <pc:sldMk cId="855483398" sldId="281"/>
            <ac:picMk id="7" creationId="{719B7D5C-3CB6-4C2E-8C1C-D2162EC139AD}"/>
          </ac:picMkLst>
        </pc:picChg>
      </pc:sldChg>
      <pc:sldChg chg="addSp modSp mod ord">
        <pc:chgData name="Rima Vaitkevičiūtė" userId="04e9b63e-b59b-4018-8cf6-3329f703736f" providerId="ADAL" clId="{AE646ABE-83A4-4995-98E9-74120D351C95}" dt="2021-06-18T16:11:34.303" v="3086" actId="113"/>
        <pc:sldMkLst>
          <pc:docMk/>
          <pc:sldMk cId="3768462401" sldId="282"/>
        </pc:sldMkLst>
        <pc:spChg chg="add mod">
          <ac:chgData name="Rima Vaitkevičiūtė" userId="04e9b63e-b59b-4018-8cf6-3329f703736f" providerId="ADAL" clId="{AE646ABE-83A4-4995-98E9-74120D351C95}" dt="2021-06-18T16:11:34.303" v="3086" actId="113"/>
          <ac:spMkLst>
            <pc:docMk/>
            <pc:sldMk cId="3768462401" sldId="282"/>
            <ac:spMk id="2" creationId="{DCD01FEB-77FD-43D8-A64F-423D99C6AAD9}"/>
          </ac:spMkLst>
        </pc:spChg>
      </pc:sldChg>
      <pc:sldChg chg="addSp delSp modSp mod">
        <pc:chgData name="Rima Vaitkevičiūtė" userId="04e9b63e-b59b-4018-8cf6-3329f703736f" providerId="ADAL" clId="{AE646ABE-83A4-4995-98E9-74120D351C95}" dt="2021-06-18T14:10:58.979" v="1758" actId="1076"/>
        <pc:sldMkLst>
          <pc:docMk/>
          <pc:sldMk cId="1383526289" sldId="283"/>
        </pc:sldMkLst>
        <pc:spChg chg="add mod">
          <ac:chgData name="Rima Vaitkevičiūtė" userId="04e9b63e-b59b-4018-8cf6-3329f703736f" providerId="ADAL" clId="{AE646ABE-83A4-4995-98E9-74120D351C95}" dt="2021-06-18T14:10:58.979" v="1758" actId="1076"/>
          <ac:spMkLst>
            <pc:docMk/>
            <pc:sldMk cId="1383526289" sldId="283"/>
            <ac:spMk id="2" creationId="{2DDF6229-DF60-48A5-8BCA-93CBD2D38540}"/>
          </ac:spMkLst>
        </pc:spChg>
        <pc:picChg chg="mod">
          <ac:chgData name="Rima Vaitkevičiūtė" userId="04e9b63e-b59b-4018-8cf6-3329f703736f" providerId="ADAL" clId="{AE646ABE-83A4-4995-98E9-74120D351C95}" dt="2021-06-18T13:54:40.930" v="1466" actId="1076"/>
          <ac:picMkLst>
            <pc:docMk/>
            <pc:sldMk cId="1383526289" sldId="283"/>
            <ac:picMk id="3" creationId="{8BDE6C6A-556B-4261-8176-FDD5500F40FB}"/>
          </ac:picMkLst>
        </pc:picChg>
        <pc:picChg chg="del">
          <ac:chgData name="Rima Vaitkevičiūtė" userId="04e9b63e-b59b-4018-8cf6-3329f703736f" providerId="ADAL" clId="{AE646ABE-83A4-4995-98E9-74120D351C95}" dt="2021-06-18T07:37:48.339" v="23" actId="21"/>
          <ac:picMkLst>
            <pc:docMk/>
            <pc:sldMk cId="1383526289" sldId="283"/>
            <ac:picMk id="7" creationId="{F90DBD16-EFF7-435A-968C-69CE0068E48F}"/>
          </ac:picMkLst>
        </pc:picChg>
      </pc:sldChg>
      <pc:sldChg chg="addSp delSp modSp mod">
        <pc:chgData name="Rima Vaitkevičiūtė" userId="04e9b63e-b59b-4018-8cf6-3329f703736f" providerId="ADAL" clId="{AE646ABE-83A4-4995-98E9-74120D351C95}" dt="2021-06-18T14:21:02.790" v="1904" actId="207"/>
        <pc:sldMkLst>
          <pc:docMk/>
          <pc:sldMk cId="2489588824" sldId="284"/>
        </pc:sldMkLst>
        <pc:spChg chg="add mod">
          <ac:chgData name="Rima Vaitkevičiūtė" userId="04e9b63e-b59b-4018-8cf6-3329f703736f" providerId="ADAL" clId="{AE646ABE-83A4-4995-98E9-74120D351C95}" dt="2021-06-18T14:20:53.154" v="1903" actId="207"/>
          <ac:spMkLst>
            <pc:docMk/>
            <pc:sldMk cId="2489588824" sldId="284"/>
            <ac:spMk id="3" creationId="{9FCA221D-5CC8-4C75-944E-45F80156D875}"/>
          </ac:spMkLst>
        </pc:spChg>
        <pc:spChg chg="add mod">
          <ac:chgData name="Rima Vaitkevičiūtė" userId="04e9b63e-b59b-4018-8cf6-3329f703736f" providerId="ADAL" clId="{AE646ABE-83A4-4995-98E9-74120D351C95}" dt="2021-06-18T14:21:02.790" v="1904" actId="207"/>
          <ac:spMkLst>
            <pc:docMk/>
            <pc:sldMk cId="2489588824" sldId="284"/>
            <ac:spMk id="4" creationId="{C11AE366-8AAB-4D81-A79B-7886437A3953}"/>
          </ac:spMkLst>
        </pc:spChg>
        <pc:picChg chg="add mod">
          <ac:chgData name="Rima Vaitkevičiūtė" userId="04e9b63e-b59b-4018-8cf6-3329f703736f" providerId="ADAL" clId="{AE646ABE-83A4-4995-98E9-74120D351C95}" dt="2021-06-18T08:06:37.086" v="177" actId="1076"/>
          <ac:picMkLst>
            <pc:docMk/>
            <pc:sldMk cId="2489588824" sldId="284"/>
            <ac:picMk id="2" creationId="{56E627BF-39C3-4CD2-BBCE-D23B154EDC1B}"/>
          </ac:picMkLst>
        </pc:picChg>
        <pc:picChg chg="del mod">
          <ac:chgData name="Rima Vaitkevičiūtė" userId="04e9b63e-b59b-4018-8cf6-3329f703736f" providerId="ADAL" clId="{AE646ABE-83A4-4995-98E9-74120D351C95}" dt="2021-06-18T08:06:29.299" v="176" actId="21"/>
          <ac:picMkLst>
            <pc:docMk/>
            <pc:sldMk cId="2489588824" sldId="284"/>
            <ac:picMk id="5" creationId="{B4372606-6E75-44C3-9B9B-E6C67F2B96CE}"/>
          </ac:picMkLst>
        </pc:picChg>
      </pc:sldChg>
      <pc:sldChg chg="addSp delSp modSp mod ord">
        <pc:chgData name="Rima Vaitkevičiūtė" userId="04e9b63e-b59b-4018-8cf6-3329f703736f" providerId="ADAL" clId="{AE646ABE-83A4-4995-98E9-74120D351C95}" dt="2021-06-18T15:40:15.860" v="2601"/>
        <pc:sldMkLst>
          <pc:docMk/>
          <pc:sldMk cId="2104803971" sldId="285"/>
        </pc:sldMkLst>
        <pc:spChg chg="add del mod">
          <ac:chgData name="Rima Vaitkevičiūtė" userId="04e9b63e-b59b-4018-8cf6-3329f703736f" providerId="ADAL" clId="{AE646ABE-83A4-4995-98E9-74120D351C95}" dt="2021-06-18T15:40:15.852" v="2595"/>
          <ac:spMkLst>
            <pc:docMk/>
            <pc:sldMk cId="2104803971" sldId="285"/>
            <ac:spMk id="5" creationId="{BFBA503D-1A4E-44EE-8EA6-370C4E773868}"/>
          </ac:spMkLst>
        </pc:spChg>
        <pc:spChg chg="add del mod">
          <ac:chgData name="Rima Vaitkevičiūtė" userId="04e9b63e-b59b-4018-8cf6-3329f703736f" providerId="ADAL" clId="{AE646ABE-83A4-4995-98E9-74120D351C95}" dt="2021-06-18T15:40:15.855" v="2597"/>
          <ac:spMkLst>
            <pc:docMk/>
            <pc:sldMk cId="2104803971" sldId="285"/>
            <ac:spMk id="7" creationId="{292737FD-5237-4AD1-9B13-5B1912828C77}"/>
          </ac:spMkLst>
        </pc:spChg>
        <pc:spChg chg="add del mod">
          <ac:chgData name="Rima Vaitkevičiūtė" userId="04e9b63e-b59b-4018-8cf6-3329f703736f" providerId="ADAL" clId="{AE646ABE-83A4-4995-98E9-74120D351C95}" dt="2021-06-18T15:40:15.859" v="2599"/>
          <ac:spMkLst>
            <pc:docMk/>
            <pc:sldMk cId="2104803971" sldId="285"/>
            <ac:spMk id="8" creationId="{777CFC92-536A-4BEF-A920-C4DDEC65D871}"/>
          </ac:spMkLst>
        </pc:spChg>
        <pc:spChg chg="add del mod">
          <ac:chgData name="Rima Vaitkevičiūtė" userId="04e9b63e-b59b-4018-8cf6-3329f703736f" providerId="ADAL" clId="{AE646ABE-83A4-4995-98E9-74120D351C95}" dt="2021-06-18T15:40:15.860" v="2601"/>
          <ac:spMkLst>
            <pc:docMk/>
            <pc:sldMk cId="2104803971" sldId="285"/>
            <ac:spMk id="9" creationId="{C6B84849-1DB7-4728-A221-8D5DEE77348A}"/>
          </ac:spMkLst>
        </pc:spChg>
        <pc:spChg chg="add mod">
          <ac:chgData name="Rima Vaitkevičiūtė" userId="04e9b63e-b59b-4018-8cf6-3329f703736f" providerId="ADAL" clId="{AE646ABE-83A4-4995-98E9-74120D351C95}" dt="2021-06-18T15:08:51.308" v="2569" actId="1076"/>
          <ac:spMkLst>
            <pc:docMk/>
            <pc:sldMk cId="2104803971" sldId="285"/>
            <ac:spMk id="10" creationId="{913F5562-2DAE-4A71-BE15-0051995F3D1E}"/>
          </ac:spMkLst>
        </pc:spChg>
        <pc:spChg chg="add mod">
          <ac:chgData name="Rima Vaitkevičiūtė" userId="04e9b63e-b59b-4018-8cf6-3329f703736f" providerId="ADAL" clId="{AE646ABE-83A4-4995-98E9-74120D351C95}" dt="2021-06-18T15:40:11.619" v="2593" actId="1076"/>
          <ac:spMkLst>
            <pc:docMk/>
            <pc:sldMk cId="2104803971" sldId="285"/>
            <ac:spMk id="11" creationId="{0D854699-DCCB-4FAF-A0E0-8D80A05D0A2A}"/>
          </ac:spMkLst>
        </pc:spChg>
        <pc:picChg chg="add del mod">
          <ac:chgData name="Rima Vaitkevičiūtė" userId="04e9b63e-b59b-4018-8cf6-3329f703736f" providerId="ADAL" clId="{AE646ABE-83A4-4995-98E9-74120D351C95}" dt="2021-06-18T15:05:58.078" v="2530" actId="21"/>
          <ac:picMkLst>
            <pc:docMk/>
            <pc:sldMk cId="2104803971" sldId="285"/>
            <ac:picMk id="2" creationId="{5733AA93-4E27-4A8B-9386-957C2F6BCBC3}"/>
          </ac:picMkLst>
        </pc:picChg>
        <pc:picChg chg="del">
          <ac:chgData name="Rima Vaitkevičiūtė" userId="04e9b63e-b59b-4018-8cf6-3329f703736f" providerId="ADAL" clId="{AE646ABE-83A4-4995-98E9-74120D351C95}" dt="2021-06-18T07:38:12.390" v="27" actId="21"/>
          <ac:picMkLst>
            <pc:docMk/>
            <pc:sldMk cId="2104803971" sldId="285"/>
            <ac:picMk id="3" creationId="{EE62DF5A-C323-4FE9-9699-1144980C535B}"/>
          </ac:picMkLst>
        </pc:picChg>
        <pc:picChg chg="add mod">
          <ac:chgData name="Rima Vaitkevičiūtė" userId="04e9b63e-b59b-4018-8cf6-3329f703736f" providerId="ADAL" clId="{AE646ABE-83A4-4995-98E9-74120D351C95}" dt="2021-06-18T15:07:02.403" v="2538" actId="14100"/>
          <ac:picMkLst>
            <pc:docMk/>
            <pc:sldMk cId="2104803971" sldId="285"/>
            <ac:picMk id="4" creationId="{3500644D-FA69-4296-8004-A5E2DDE145D7}"/>
          </ac:picMkLst>
        </pc:picChg>
        <pc:picChg chg="mod">
          <ac:chgData name="Rima Vaitkevičiūtė" userId="04e9b63e-b59b-4018-8cf6-3329f703736f" providerId="ADAL" clId="{AE646ABE-83A4-4995-98E9-74120D351C95}" dt="2021-06-18T15:07:12.403" v="2540" actId="1076"/>
          <ac:picMkLst>
            <pc:docMk/>
            <pc:sldMk cId="2104803971" sldId="285"/>
            <ac:picMk id="6" creationId="{526BEF74-0172-4C12-A1E1-B385194DD2F8}"/>
          </ac:picMkLst>
        </pc:picChg>
      </pc:sldChg>
      <pc:sldChg chg="addSp delSp modSp mod ord">
        <pc:chgData name="Rima Vaitkevičiūtė" userId="04e9b63e-b59b-4018-8cf6-3329f703736f" providerId="ADAL" clId="{AE646ABE-83A4-4995-98E9-74120D351C95}" dt="2021-06-18T15:53:16.708" v="2818" actId="1076"/>
        <pc:sldMkLst>
          <pc:docMk/>
          <pc:sldMk cId="690137788" sldId="286"/>
        </pc:sldMkLst>
        <pc:spChg chg="add mod">
          <ac:chgData name="Rima Vaitkevičiūtė" userId="04e9b63e-b59b-4018-8cf6-3329f703736f" providerId="ADAL" clId="{AE646ABE-83A4-4995-98E9-74120D351C95}" dt="2021-06-18T15:52:04.196" v="2796" actId="1076"/>
          <ac:spMkLst>
            <pc:docMk/>
            <pc:sldMk cId="690137788" sldId="286"/>
            <ac:spMk id="2" creationId="{D5330CE1-E063-4497-870A-9545689BD1F9}"/>
          </ac:spMkLst>
        </pc:spChg>
        <pc:spChg chg="add mod">
          <ac:chgData name="Rima Vaitkevičiūtė" userId="04e9b63e-b59b-4018-8cf6-3329f703736f" providerId="ADAL" clId="{AE646ABE-83A4-4995-98E9-74120D351C95}" dt="2021-06-18T15:53:16.708" v="2818" actId="1076"/>
          <ac:spMkLst>
            <pc:docMk/>
            <pc:sldMk cId="690137788" sldId="286"/>
            <ac:spMk id="4" creationId="{1E483D5F-556E-4B2E-84FC-BE4F94BC944E}"/>
          </ac:spMkLst>
        </pc:spChg>
        <pc:picChg chg="add mod">
          <ac:chgData name="Rima Vaitkevičiūtė" userId="04e9b63e-b59b-4018-8cf6-3329f703736f" providerId="ADAL" clId="{AE646ABE-83A4-4995-98E9-74120D351C95}" dt="2021-06-18T07:53:07.998" v="91" actId="1076"/>
          <ac:picMkLst>
            <pc:docMk/>
            <pc:sldMk cId="690137788" sldId="286"/>
            <ac:picMk id="3" creationId="{B5D8B4FD-2F74-44FC-A26B-CD239E763773}"/>
          </ac:picMkLst>
        </pc:picChg>
        <pc:picChg chg="del">
          <ac:chgData name="Rima Vaitkevičiūtė" userId="04e9b63e-b59b-4018-8cf6-3329f703736f" providerId="ADAL" clId="{AE646ABE-83A4-4995-98E9-74120D351C95}" dt="2021-06-18T07:37:02.203" v="20" actId="21"/>
          <ac:picMkLst>
            <pc:docMk/>
            <pc:sldMk cId="690137788" sldId="286"/>
            <ac:picMk id="7" creationId="{8D1E997D-E379-4FA7-A95B-3DB4A9DD74AD}"/>
          </ac:picMkLst>
        </pc:picChg>
      </pc:sldChg>
      <pc:sldChg chg="addSp modSp mod ord">
        <pc:chgData name="Rima Vaitkevičiūtė" userId="04e9b63e-b59b-4018-8cf6-3329f703736f" providerId="ADAL" clId="{AE646ABE-83A4-4995-98E9-74120D351C95}" dt="2021-06-18T16:02:41.124" v="2982" actId="1076"/>
        <pc:sldMkLst>
          <pc:docMk/>
          <pc:sldMk cId="3493215383" sldId="287"/>
        </pc:sldMkLst>
        <pc:spChg chg="add mod">
          <ac:chgData name="Rima Vaitkevičiūtė" userId="04e9b63e-b59b-4018-8cf6-3329f703736f" providerId="ADAL" clId="{AE646ABE-83A4-4995-98E9-74120D351C95}" dt="2021-06-18T16:02:41.124" v="2982" actId="1076"/>
          <ac:spMkLst>
            <pc:docMk/>
            <pc:sldMk cId="3493215383" sldId="287"/>
            <ac:spMk id="2" creationId="{5773BB8C-286B-4E9B-BB6E-C187011F837E}"/>
          </ac:spMkLst>
        </pc:spChg>
      </pc:sldChg>
      <pc:sldChg chg="delSp modSp del mod ord">
        <pc:chgData name="Rima Vaitkevičiūtė" userId="04e9b63e-b59b-4018-8cf6-3329f703736f" providerId="ADAL" clId="{AE646ABE-83A4-4995-98E9-74120D351C95}" dt="2021-06-18T08:11:59.682" v="224" actId="2696"/>
        <pc:sldMkLst>
          <pc:docMk/>
          <pc:sldMk cId="1935209086" sldId="288"/>
        </pc:sldMkLst>
        <pc:picChg chg="del">
          <ac:chgData name="Rima Vaitkevičiūtė" userId="04e9b63e-b59b-4018-8cf6-3329f703736f" providerId="ADAL" clId="{AE646ABE-83A4-4995-98E9-74120D351C95}" dt="2021-06-18T07:32:03.651" v="8" actId="21"/>
          <ac:picMkLst>
            <pc:docMk/>
            <pc:sldMk cId="1935209086" sldId="288"/>
            <ac:picMk id="5" creationId="{91E7A9E1-281F-460D-BB62-05C7B5EA0C3C}"/>
          </ac:picMkLst>
        </pc:picChg>
        <pc:picChg chg="mod">
          <ac:chgData name="Rima Vaitkevičiūtė" userId="04e9b63e-b59b-4018-8cf6-3329f703736f" providerId="ADAL" clId="{AE646ABE-83A4-4995-98E9-74120D351C95}" dt="2021-06-18T07:32:11.262" v="9" actId="1076"/>
          <ac:picMkLst>
            <pc:docMk/>
            <pc:sldMk cId="1935209086" sldId="288"/>
            <ac:picMk id="29" creationId="{26D5BB5F-8E2E-4C41-B89B-7B81AC6D74EB}"/>
          </ac:picMkLst>
        </pc:picChg>
      </pc:sldChg>
      <pc:sldChg chg="addSp modSp mod ord">
        <pc:chgData name="Rima Vaitkevičiūtė" userId="04e9b63e-b59b-4018-8cf6-3329f703736f" providerId="ADAL" clId="{AE646ABE-83A4-4995-98E9-74120D351C95}" dt="2021-06-18T15:50:56.916" v="2771" actId="1076"/>
        <pc:sldMkLst>
          <pc:docMk/>
          <pc:sldMk cId="3519239364" sldId="290"/>
        </pc:sldMkLst>
        <pc:spChg chg="add mod">
          <ac:chgData name="Rima Vaitkevičiūtė" userId="04e9b63e-b59b-4018-8cf6-3329f703736f" providerId="ADAL" clId="{AE646ABE-83A4-4995-98E9-74120D351C95}" dt="2021-06-18T15:50:56.916" v="2771" actId="1076"/>
          <ac:spMkLst>
            <pc:docMk/>
            <pc:sldMk cId="3519239364" sldId="290"/>
            <ac:spMk id="2" creationId="{B3F541E8-AC73-43A1-A7CB-0B126C5B0F39}"/>
          </ac:spMkLst>
        </pc:spChg>
        <pc:picChg chg="mod">
          <ac:chgData name="Rima Vaitkevičiūtė" userId="04e9b63e-b59b-4018-8cf6-3329f703736f" providerId="ADAL" clId="{AE646ABE-83A4-4995-98E9-74120D351C95}" dt="2021-06-18T07:41:19.222" v="46" actId="1076"/>
          <ac:picMkLst>
            <pc:docMk/>
            <pc:sldMk cId="3519239364" sldId="290"/>
            <ac:picMk id="5" creationId="{A441F419-D995-4FC8-A963-E27B943DEAC0}"/>
          </ac:picMkLst>
        </pc:picChg>
      </pc:sldChg>
      <pc:sldChg chg="addSp delSp modSp mod ord">
        <pc:chgData name="Rima Vaitkevičiūtė" userId="04e9b63e-b59b-4018-8cf6-3329f703736f" providerId="ADAL" clId="{AE646ABE-83A4-4995-98E9-74120D351C95}" dt="2021-06-18T15:56:09.295" v="2867"/>
        <pc:sldMkLst>
          <pc:docMk/>
          <pc:sldMk cId="2758597052" sldId="291"/>
        </pc:sldMkLst>
        <pc:spChg chg="add mod">
          <ac:chgData name="Rima Vaitkevičiūtė" userId="04e9b63e-b59b-4018-8cf6-3329f703736f" providerId="ADAL" clId="{AE646ABE-83A4-4995-98E9-74120D351C95}" dt="2021-06-18T15:55:09.628" v="2840" actId="1076"/>
          <ac:spMkLst>
            <pc:docMk/>
            <pc:sldMk cId="2758597052" sldId="291"/>
            <ac:spMk id="2" creationId="{6F8ABC75-B1F8-4E9B-932F-ECA8E3BDB033}"/>
          </ac:spMkLst>
        </pc:spChg>
        <pc:spChg chg="add del mod">
          <ac:chgData name="Rima Vaitkevičiūtė" userId="04e9b63e-b59b-4018-8cf6-3329f703736f" providerId="ADAL" clId="{AE646ABE-83A4-4995-98E9-74120D351C95}" dt="2021-06-18T15:56:09.295" v="2867"/>
          <ac:spMkLst>
            <pc:docMk/>
            <pc:sldMk cId="2758597052" sldId="291"/>
            <ac:spMk id="3" creationId="{39209C70-B157-4AEE-A062-4C525890FA61}"/>
          </ac:spMkLst>
        </pc:spChg>
        <pc:spChg chg="add mod">
          <ac:chgData name="Rima Vaitkevičiūtė" userId="04e9b63e-b59b-4018-8cf6-3329f703736f" providerId="ADAL" clId="{AE646ABE-83A4-4995-98E9-74120D351C95}" dt="2021-06-18T15:56:08.564" v="2865" actId="1076"/>
          <ac:spMkLst>
            <pc:docMk/>
            <pc:sldMk cId="2758597052" sldId="291"/>
            <ac:spMk id="4" creationId="{0583BC18-2717-4210-9591-71F859DDD4DC}"/>
          </ac:spMkLst>
        </pc:spChg>
      </pc:sldChg>
      <pc:sldChg chg="del">
        <pc:chgData name="Rima Vaitkevičiūtė" userId="04e9b63e-b59b-4018-8cf6-3329f703736f" providerId="ADAL" clId="{AE646ABE-83A4-4995-98E9-74120D351C95}" dt="2021-06-18T07:32:48.258" v="10" actId="2696"/>
        <pc:sldMkLst>
          <pc:docMk/>
          <pc:sldMk cId="3722091820" sldId="298"/>
        </pc:sldMkLst>
      </pc:sldChg>
      <pc:sldChg chg="addSp delSp modSp mod ord setBg">
        <pc:chgData name="Rima Vaitkevičiūtė" userId="04e9b63e-b59b-4018-8cf6-3329f703736f" providerId="ADAL" clId="{AE646ABE-83A4-4995-98E9-74120D351C95}" dt="2021-06-18T16:05:37.812" v="3024" actId="1076"/>
        <pc:sldMkLst>
          <pc:docMk/>
          <pc:sldMk cId="1468975075" sldId="299"/>
        </pc:sldMkLst>
        <pc:spChg chg="add mod">
          <ac:chgData name="Rima Vaitkevičiūtė" userId="04e9b63e-b59b-4018-8cf6-3329f703736f" providerId="ADAL" clId="{AE646ABE-83A4-4995-98E9-74120D351C95}" dt="2021-06-18T16:05:37.812" v="3024" actId="1076"/>
          <ac:spMkLst>
            <pc:docMk/>
            <pc:sldMk cId="1468975075" sldId="299"/>
            <ac:spMk id="2" creationId="{331E26DD-95A4-4DC3-B7E1-654A628FBF56}"/>
          </ac:spMkLst>
        </pc:spChg>
        <pc:spChg chg="add mod">
          <ac:chgData name="Rima Vaitkevičiūtė" userId="04e9b63e-b59b-4018-8cf6-3329f703736f" providerId="ADAL" clId="{AE646ABE-83A4-4995-98E9-74120D351C95}" dt="2021-06-18T08:02:11.351" v="146" actId="1076"/>
          <ac:spMkLst>
            <pc:docMk/>
            <pc:sldMk cId="1468975075" sldId="299"/>
            <ac:spMk id="7" creationId="{C9C01794-51EC-435F-A89C-04C4BE7D30C4}"/>
          </ac:spMkLst>
        </pc:spChg>
        <pc:spChg chg="add del">
          <ac:chgData name="Rima Vaitkevičiūtė" userId="04e9b63e-b59b-4018-8cf6-3329f703736f" providerId="ADAL" clId="{AE646ABE-83A4-4995-98E9-74120D351C95}" dt="2021-06-18T07:54:01.914" v="94" actId="26606"/>
          <ac:spMkLst>
            <pc:docMk/>
            <pc:sldMk cId="1468975075" sldId="299"/>
            <ac:spMk id="20" creationId="{E841E027-8E53-4FEB-8605-2124D85731CA}"/>
          </ac:spMkLst>
        </pc:spChg>
        <pc:spChg chg="add del">
          <ac:chgData name="Rima Vaitkevičiūtė" userId="04e9b63e-b59b-4018-8cf6-3329f703736f" providerId="ADAL" clId="{AE646ABE-83A4-4995-98E9-74120D351C95}" dt="2021-06-18T07:54:01.914" v="94" actId="26606"/>
          <ac:spMkLst>
            <pc:docMk/>
            <pc:sldMk cId="1468975075" sldId="299"/>
            <ac:spMk id="26" creationId="{6B2B96CA-1A36-4632-AB34-AB21755DD66D}"/>
          </ac:spMkLst>
        </pc:spChg>
        <pc:grpChg chg="add del">
          <ac:chgData name="Rima Vaitkevičiūtė" userId="04e9b63e-b59b-4018-8cf6-3329f703736f" providerId="ADAL" clId="{AE646ABE-83A4-4995-98E9-74120D351C95}" dt="2021-06-18T07:54:01.914" v="94" actId="26606"/>
          <ac:grpSpMkLst>
            <pc:docMk/>
            <pc:sldMk cId="1468975075" sldId="299"/>
            <ac:grpSpMk id="8" creationId="{5ED88E92-14F3-4B58-9E48-1D79E139A89E}"/>
          </ac:grpSpMkLst>
        </pc:grpChg>
        <pc:grpChg chg="add del">
          <ac:chgData name="Rima Vaitkevičiūtė" userId="04e9b63e-b59b-4018-8cf6-3329f703736f" providerId="ADAL" clId="{AE646ABE-83A4-4995-98E9-74120D351C95}" dt="2021-06-18T07:54:01.914" v="94" actId="26606"/>
          <ac:grpSpMkLst>
            <pc:docMk/>
            <pc:sldMk cId="1468975075" sldId="299"/>
            <ac:grpSpMk id="22" creationId="{78AFC7F7-CAFA-40BB-852A-7D9EFC5E3185}"/>
          </ac:grpSpMkLst>
        </pc:grpChg>
        <pc:picChg chg="add del mod">
          <ac:chgData name="Rima Vaitkevičiūtė" userId="04e9b63e-b59b-4018-8cf6-3329f703736f" providerId="ADAL" clId="{AE646ABE-83A4-4995-98E9-74120D351C95}" dt="2021-06-18T07:54:53.885" v="97" actId="21"/>
          <ac:picMkLst>
            <pc:docMk/>
            <pc:sldMk cId="1468975075" sldId="299"/>
            <ac:picMk id="3" creationId="{3C12E919-F1CB-4992-A807-B924770CA5E3}"/>
          </ac:picMkLst>
        </pc:picChg>
        <pc:picChg chg="del">
          <ac:chgData name="Rima Vaitkevičiūtė" userId="04e9b63e-b59b-4018-8cf6-3329f703736f" providerId="ADAL" clId="{AE646ABE-83A4-4995-98E9-74120D351C95}" dt="2021-06-18T07:37:14.618" v="21" actId="21"/>
          <ac:picMkLst>
            <pc:docMk/>
            <pc:sldMk cId="1468975075" sldId="299"/>
            <ac:picMk id="5" creationId="{45A2CCC1-C163-44F4-81A8-DF351102247F}"/>
          </ac:picMkLst>
        </pc:picChg>
        <pc:picChg chg="add mod">
          <ac:chgData name="Rima Vaitkevičiūtė" userId="04e9b63e-b59b-4018-8cf6-3329f703736f" providerId="ADAL" clId="{AE646ABE-83A4-4995-98E9-74120D351C95}" dt="2021-06-18T07:59:40.030" v="125" actId="1076"/>
          <ac:picMkLst>
            <pc:docMk/>
            <pc:sldMk cId="1468975075" sldId="299"/>
            <ac:picMk id="6" creationId="{9333B7FF-4021-4405-BE86-A61A7B54930C}"/>
          </ac:picMkLst>
        </pc:picChg>
      </pc:sldChg>
      <pc:sldChg chg="addSp modSp mod ord">
        <pc:chgData name="Rima Vaitkevičiūtė" userId="04e9b63e-b59b-4018-8cf6-3329f703736f" providerId="ADAL" clId="{AE646ABE-83A4-4995-98E9-74120D351C95}" dt="2021-06-18T15:44:25.596" v="2651" actId="1076"/>
        <pc:sldMkLst>
          <pc:docMk/>
          <pc:sldMk cId="915756280" sldId="300"/>
        </pc:sldMkLst>
        <pc:spChg chg="add mod">
          <ac:chgData name="Rima Vaitkevičiūtė" userId="04e9b63e-b59b-4018-8cf6-3329f703736f" providerId="ADAL" clId="{AE646ABE-83A4-4995-98E9-74120D351C95}" dt="2021-06-18T15:41:26.235" v="2622" actId="1076"/>
          <ac:spMkLst>
            <pc:docMk/>
            <pc:sldMk cId="915756280" sldId="300"/>
            <ac:spMk id="2" creationId="{63337C09-B4D2-401B-ACFB-4835E6072FB2}"/>
          </ac:spMkLst>
        </pc:spChg>
        <pc:spChg chg="add mod">
          <ac:chgData name="Rima Vaitkevičiūtė" userId="04e9b63e-b59b-4018-8cf6-3329f703736f" providerId="ADAL" clId="{AE646ABE-83A4-4995-98E9-74120D351C95}" dt="2021-06-18T15:44:25.596" v="2651" actId="1076"/>
          <ac:spMkLst>
            <pc:docMk/>
            <pc:sldMk cId="915756280" sldId="300"/>
            <ac:spMk id="4" creationId="{9DFB29FC-DC53-4CB9-B1A9-4106B8C0D2FB}"/>
          </ac:spMkLst>
        </pc:spChg>
        <pc:picChg chg="mod">
          <ac:chgData name="Rima Vaitkevičiūtė" userId="04e9b63e-b59b-4018-8cf6-3329f703736f" providerId="ADAL" clId="{AE646ABE-83A4-4995-98E9-74120D351C95}" dt="2021-06-18T15:44:20.196" v="2650" actId="14100"/>
          <ac:picMkLst>
            <pc:docMk/>
            <pc:sldMk cId="915756280" sldId="300"/>
            <ac:picMk id="3" creationId="{3AF0238C-E013-4F82-A70E-9BCBC18DA3B4}"/>
          </ac:picMkLst>
        </pc:picChg>
      </pc:sldChg>
      <pc:sldChg chg="addSp modSp mod ord">
        <pc:chgData name="Rima Vaitkevičiūtė" userId="04e9b63e-b59b-4018-8cf6-3329f703736f" providerId="ADAL" clId="{AE646ABE-83A4-4995-98E9-74120D351C95}" dt="2021-06-18T15:46:33.012" v="2700" actId="1076"/>
        <pc:sldMkLst>
          <pc:docMk/>
          <pc:sldMk cId="3686041329" sldId="301"/>
        </pc:sldMkLst>
        <pc:spChg chg="add mod">
          <ac:chgData name="Rima Vaitkevičiūtė" userId="04e9b63e-b59b-4018-8cf6-3329f703736f" providerId="ADAL" clId="{AE646ABE-83A4-4995-98E9-74120D351C95}" dt="2021-06-18T15:45:15.508" v="2670" actId="1076"/>
          <ac:spMkLst>
            <pc:docMk/>
            <pc:sldMk cId="3686041329" sldId="301"/>
            <ac:spMk id="2" creationId="{87334565-C50B-4C66-ADB9-7B35229DFD56}"/>
          </ac:spMkLst>
        </pc:spChg>
        <pc:spChg chg="add mod">
          <ac:chgData name="Rima Vaitkevičiūtė" userId="04e9b63e-b59b-4018-8cf6-3329f703736f" providerId="ADAL" clId="{AE646ABE-83A4-4995-98E9-74120D351C95}" dt="2021-06-18T15:46:33.012" v="2700" actId="1076"/>
          <ac:spMkLst>
            <pc:docMk/>
            <pc:sldMk cId="3686041329" sldId="301"/>
            <ac:spMk id="4" creationId="{4F3184C2-AD86-4726-9323-B383B39B4037}"/>
          </ac:spMkLst>
        </pc:spChg>
      </pc:sldChg>
      <pc:sldChg chg="del">
        <pc:chgData name="Rima Vaitkevičiūtė" userId="04e9b63e-b59b-4018-8cf6-3329f703736f" providerId="ADAL" clId="{AE646ABE-83A4-4995-98E9-74120D351C95}" dt="2021-06-18T07:42:28.629" v="52" actId="2696"/>
        <pc:sldMkLst>
          <pc:docMk/>
          <pc:sldMk cId="1203417814" sldId="305"/>
        </pc:sldMkLst>
      </pc:sldChg>
      <pc:sldChg chg="delSp del mod">
        <pc:chgData name="Rima Vaitkevičiūtė" userId="04e9b63e-b59b-4018-8cf6-3329f703736f" providerId="ADAL" clId="{AE646ABE-83A4-4995-98E9-74120D351C95}" dt="2021-06-18T07:39:42.356" v="32" actId="2696"/>
        <pc:sldMkLst>
          <pc:docMk/>
          <pc:sldMk cId="914582857" sldId="306"/>
        </pc:sldMkLst>
        <pc:picChg chg="del">
          <ac:chgData name="Rima Vaitkevičiūtė" userId="04e9b63e-b59b-4018-8cf6-3329f703736f" providerId="ADAL" clId="{AE646ABE-83A4-4995-98E9-74120D351C95}" dt="2021-06-18T07:37:38.461" v="22" actId="21"/>
          <ac:picMkLst>
            <pc:docMk/>
            <pc:sldMk cId="914582857" sldId="306"/>
            <ac:picMk id="5" creationId="{67FC72CD-3A5E-40FF-8562-4F883D5C74EB}"/>
          </ac:picMkLst>
        </pc:picChg>
      </pc:sldChg>
      <pc:sldChg chg="del">
        <pc:chgData name="Rima Vaitkevičiūtė" userId="04e9b63e-b59b-4018-8cf6-3329f703736f" providerId="ADAL" clId="{AE646ABE-83A4-4995-98E9-74120D351C95}" dt="2021-06-18T08:14:30.213" v="241" actId="2696"/>
        <pc:sldMkLst>
          <pc:docMk/>
          <pc:sldMk cId="573279831" sldId="307"/>
        </pc:sldMkLst>
      </pc:sldChg>
      <pc:sldChg chg="delSp del mod">
        <pc:chgData name="Rima Vaitkevičiūtė" userId="04e9b63e-b59b-4018-8cf6-3329f703736f" providerId="ADAL" clId="{AE646ABE-83A4-4995-98E9-74120D351C95}" dt="2021-06-18T07:40:12.534" v="37" actId="2696"/>
        <pc:sldMkLst>
          <pc:docMk/>
          <pc:sldMk cId="2963588856" sldId="308"/>
        </pc:sldMkLst>
        <pc:picChg chg="del">
          <ac:chgData name="Rima Vaitkevičiūtė" userId="04e9b63e-b59b-4018-8cf6-3329f703736f" providerId="ADAL" clId="{AE646ABE-83A4-4995-98E9-74120D351C95}" dt="2021-06-18T07:38:27.380" v="30" actId="21"/>
          <ac:picMkLst>
            <pc:docMk/>
            <pc:sldMk cId="2963588856" sldId="308"/>
            <ac:picMk id="5" creationId="{919F1871-2213-4D07-AF8E-A5D22E46ED4D}"/>
          </ac:picMkLst>
        </pc:picChg>
      </pc:sldChg>
      <pc:sldChg chg="del ord">
        <pc:chgData name="Rima Vaitkevičiūtė" userId="04e9b63e-b59b-4018-8cf6-3329f703736f" providerId="ADAL" clId="{AE646ABE-83A4-4995-98E9-74120D351C95}" dt="2021-06-18T08:14:27.777" v="240" actId="2696"/>
        <pc:sldMkLst>
          <pc:docMk/>
          <pc:sldMk cId="2419555728" sldId="311"/>
        </pc:sldMkLst>
      </pc:sldChg>
      <pc:sldChg chg="addSp modSp mod ord">
        <pc:chgData name="Rima Vaitkevičiūtė" userId="04e9b63e-b59b-4018-8cf6-3329f703736f" providerId="ADAL" clId="{AE646ABE-83A4-4995-98E9-74120D351C95}" dt="2021-06-18T16:04:38.597" v="3007" actId="1076"/>
        <pc:sldMkLst>
          <pc:docMk/>
          <pc:sldMk cId="3246363640" sldId="312"/>
        </pc:sldMkLst>
        <pc:spChg chg="add mod">
          <ac:chgData name="Rima Vaitkevičiūtė" userId="04e9b63e-b59b-4018-8cf6-3329f703736f" providerId="ADAL" clId="{AE646ABE-83A4-4995-98E9-74120D351C95}" dt="2021-06-18T16:04:38.597" v="3007" actId="1076"/>
          <ac:spMkLst>
            <pc:docMk/>
            <pc:sldMk cId="3246363640" sldId="312"/>
            <ac:spMk id="2" creationId="{73F0EACA-9EC8-44C7-AFCE-C716AF2A65F6}"/>
          </ac:spMkLst>
        </pc:spChg>
      </pc:sldChg>
      <pc:sldChg chg="addSp delSp modSp mod">
        <pc:chgData name="Rima Vaitkevičiūtė" userId="04e9b63e-b59b-4018-8cf6-3329f703736f" providerId="ADAL" clId="{AE646ABE-83A4-4995-98E9-74120D351C95}" dt="2021-06-18T15:58:00.652" v="2917" actId="1076"/>
        <pc:sldMkLst>
          <pc:docMk/>
          <pc:sldMk cId="671846819" sldId="313"/>
        </pc:sldMkLst>
        <pc:spChg chg="add mod">
          <ac:chgData name="Rima Vaitkevičiūtė" userId="04e9b63e-b59b-4018-8cf6-3329f703736f" providerId="ADAL" clId="{AE646ABE-83A4-4995-98E9-74120D351C95}" dt="2021-06-18T15:58:00.652" v="2917" actId="1076"/>
          <ac:spMkLst>
            <pc:docMk/>
            <pc:sldMk cId="671846819" sldId="313"/>
            <ac:spMk id="2" creationId="{BD170FA7-1DB8-4CA5-95E5-2101F3D1EA10}"/>
          </ac:spMkLst>
        </pc:spChg>
        <pc:picChg chg="add mod">
          <ac:chgData name="Rima Vaitkevičiūtė" userId="04e9b63e-b59b-4018-8cf6-3329f703736f" providerId="ADAL" clId="{AE646ABE-83A4-4995-98E9-74120D351C95}" dt="2021-06-18T07:50:16.902" v="83" actId="1076"/>
          <ac:picMkLst>
            <pc:docMk/>
            <pc:sldMk cId="671846819" sldId="313"/>
            <ac:picMk id="3" creationId="{EA7E009F-4A53-4B14-BCC2-3015FB12CE60}"/>
          </ac:picMkLst>
        </pc:picChg>
        <pc:picChg chg="del">
          <ac:chgData name="Rima Vaitkevičiūtė" userId="04e9b63e-b59b-4018-8cf6-3329f703736f" providerId="ADAL" clId="{AE646ABE-83A4-4995-98E9-74120D351C95}" dt="2021-06-18T07:38:41.684" v="31" actId="21"/>
          <ac:picMkLst>
            <pc:docMk/>
            <pc:sldMk cId="671846819" sldId="313"/>
            <ac:picMk id="5" creationId="{9E591BB5-489D-40B9-B886-4EC0674258CD}"/>
          </ac:picMkLst>
        </pc:picChg>
      </pc:sldChg>
      <pc:sldChg chg="addSp modSp mod ord">
        <pc:chgData name="Rima Vaitkevičiūtė" userId="04e9b63e-b59b-4018-8cf6-3329f703736f" providerId="ADAL" clId="{AE646ABE-83A4-4995-98E9-74120D351C95}" dt="2021-06-18T16:06:33.636" v="3025" actId="1076"/>
        <pc:sldMkLst>
          <pc:docMk/>
          <pc:sldMk cId="2172798600" sldId="316"/>
        </pc:sldMkLst>
        <pc:spChg chg="add mod">
          <ac:chgData name="Rima Vaitkevičiūtė" userId="04e9b63e-b59b-4018-8cf6-3329f703736f" providerId="ADAL" clId="{AE646ABE-83A4-4995-98E9-74120D351C95}" dt="2021-06-18T15:47:58.820" v="2720" actId="1076"/>
          <ac:spMkLst>
            <pc:docMk/>
            <pc:sldMk cId="2172798600" sldId="316"/>
            <ac:spMk id="4" creationId="{EB567166-07DE-44A9-B0FD-021DFEDB0AB3}"/>
          </ac:spMkLst>
        </pc:spChg>
        <pc:spChg chg="add mod">
          <ac:chgData name="Rima Vaitkevičiūtė" userId="04e9b63e-b59b-4018-8cf6-3329f703736f" providerId="ADAL" clId="{AE646ABE-83A4-4995-98E9-74120D351C95}" dt="2021-06-18T16:06:33.636" v="3025" actId="1076"/>
          <ac:spMkLst>
            <pc:docMk/>
            <pc:sldMk cId="2172798600" sldId="316"/>
            <ac:spMk id="5" creationId="{CC5CC3DC-7F44-40FD-A9F0-D1ABEFC86725}"/>
          </ac:spMkLst>
        </pc:spChg>
        <pc:picChg chg="add mod">
          <ac:chgData name="Rima Vaitkevičiūtė" userId="04e9b63e-b59b-4018-8cf6-3329f703736f" providerId="ADAL" clId="{AE646ABE-83A4-4995-98E9-74120D351C95}" dt="2021-06-18T08:03:39.822" v="154" actId="1076"/>
          <ac:picMkLst>
            <pc:docMk/>
            <pc:sldMk cId="2172798600" sldId="316"/>
            <ac:picMk id="2" creationId="{2479F23D-BF60-47EA-8C0B-A06D2698E91F}"/>
          </ac:picMkLst>
        </pc:picChg>
        <pc:picChg chg="mod modCrop">
          <ac:chgData name="Rima Vaitkevičiūtė" userId="04e9b63e-b59b-4018-8cf6-3329f703736f" providerId="ADAL" clId="{AE646ABE-83A4-4995-98E9-74120D351C95}" dt="2021-06-18T15:46:56.868" v="2702" actId="14100"/>
          <ac:picMkLst>
            <pc:docMk/>
            <pc:sldMk cId="2172798600" sldId="316"/>
            <ac:picMk id="3" creationId="{7D4B4C87-9F5B-4C06-B014-42529E8C5782}"/>
          </ac:picMkLst>
        </pc:picChg>
      </pc:sldChg>
      <pc:sldChg chg="modSp del mod ord">
        <pc:chgData name="Rima Vaitkevičiūtė" userId="04e9b63e-b59b-4018-8cf6-3329f703736f" providerId="ADAL" clId="{AE646ABE-83A4-4995-98E9-74120D351C95}" dt="2021-06-18T07:41:08.789" v="45" actId="2696"/>
        <pc:sldMkLst>
          <pc:docMk/>
          <pc:sldMk cId="3780780275" sldId="317"/>
        </pc:sldMkLst>
        <pc:picChg chg="mod">
          <ac:chgData name="Rima Vaitkevičiūtė" userId="04e9b63e-b59b-4018-8cf6-3329f703736f" providerId="ADAL" clId="{AE646ABE-83A4-4995-98E9-74120D351C95}" dt="2021-06-18T07:34:02.710" v="16" actId="1076"/>
          <ac:picMkLst>
            <pc:docMk/>
            <pc:sldMk cId="3780780275" sldId="317"/>
            <ac:picMk id="3" creationId="{C2A17972-A5A1-4C7D-95FC-12D618051BE4}"/>
          </ac:picMkLst>
        </pc:picChg>
      </pc:sldChg>
      <pc:sldChg chg="delSp del mod">
        <pc:chgData name="Rima Vaitkevičiūtė" userId="04e9b63e-b59b-4018-8cf6-3329f703736f" providerId="ADAL" clId="{AE646ABE-83A4-4995-98E9-74120D351C95}" dt="2021-06-18T07:39:58.988" v="35" actId="2696"/>
        <pc:sldMkLst>
          <pc:docMk/>
          <pc:sldMk cId="2872238339" sldId="318"/>
        </pc:sldMkLst>
        <pc:picChg chg="del">
          <ac:chgData name="Rima Vaitkevičiūtė" userId="04e9b63e-b59b-4018-8cf6-3329f703736f" providerId="ADAL" clId="{AE646ABE-83A4-4995-98E9-74120D351C95}" dt="2021-06-18T07:36:21.499" v="18" actId="21"/>
          <ac:picMkLst>
            <pc:docMk/>
            <pc:sldMk cId="2872238339" sldId="318"/>
            <ac:picMk id="3" creationId="{FD07503D-7E99-44C3-A7DA-B98F5CA8FB29}"/>
          </ac:picMkLst>
        </pc:picChg>
      </pc:sldChg>
      <pc:sldChg chg="addSp delSp modSp del mod ord">
        <pc:chgData name="Rima Vaitkevičiūtė" userId="04e9b63e-b59b-4018-8cf6-3329f703736f" providerId="ADAL" clId="{AE646ABE-83A4-4995-98E9-74120D351C95}" dt="2021-06-18T08:14:33.853" v="242" actId="2696"/>
        <pc:sldMkLst>
          <pc:docMk/>
          <pc:sldMk cId="2096850946" sldId="319"/>
        </pc:sldMkLst>
        <pc:picChg chg="del">
          <ac:chgData name="Rima Vaitkevičiūtė" userId="04e9b63e-b59b-4018-8cf6-3329f703736f" providerId="ADAL" clId="{AE646ABE-83A4-4995-98E9-74120D351C95}" dt="2021-06-18T07:36:36.216" v="19" actId="21"/>
          <ac:picMkLst>
            <pc:docMk/>
            <pc:sldMk cId="2096850946" sldId="319"/>
            <ac:picMk id="3" creationId="{77ED7828-093A-44D5-BDC4-A506B78AF798}"/>
          </ac:picMkLst>
        </pc:picChg>
        <pc:picChg chg="add mod">
          <ac:chgData name="Rima Vaitkevičiūtė" userId="04e9b63e-b59b-4018-8cf6-3329f703736f" providerId="ADAL" clId="{AE646ABE-83A4-4995-98E9-74120D351C95}" dt="2021-06-18T07:48:27.798" v="80" actId="1076"/>
          <ac:picMkLst>
            <pc:docMk/>
            <pc:sldMk cId="2096850946" sldId="319"/>
            <ac:picMk id="4" creationId="{8A660FA6-EF34-49D5-912C-9E79D26AE8EA}"/>
          </ac:picMkLst>
        </pc:picChg>
      </pc:sldChg>
      <pc:sldChg chg="addSp delSp modSp mod ord setBg">
        <pc:chgData name="Rima Vaitkevičiūtė" userId="04e9b63e-b59b-4018-8cf6-3329f703736f" providerId="ADAL" clId="{AE646ABE-83A4-4995-98E9-74120D351C95}" dt="2021-06-18T15:03:19.240" v="2496"/>
        <pc:sldMkLst>
          <pc:docMk/>
          <pc:sldMk cId="1246277866" sldId="320"/>
        </pc:sldMkLst>
        <pc:spChg chg="add mod">
          <ac:chgData name="Rima Vaitkevičiūtė" userId="04e9b63e-b59b-4018-8cf6-3329f703736f" providerId="ADAL" clId="{AE646ABE-83A4-4995-98E9-74120D351C95}" dt="2021-06-18T14:58:10.156" v="2453" actId="14100"/>
          <ac:spMkLst>
            <pc:docMk/>
            <pc:sldMk cId="1246277866" sldId="320"/>
            <ac:spMk id="2" creationId="{D3343682-DA45-4B33-BC0E-4251B12F3160}"/>
          </ac:spMkLst>
        </pc:spChg>
        <pc:spChg chg="add del mod">
          <ac:chgData name="Rima Vaitkevičiūtė" userId="04e9b63e-b59b-4018-8cf6-3329f703736f" providerId="ADAL" clId="{AE646ABE-83A4-4995-98E9-74120D351C95}" dt="2021-06-18T15:03:19.240" v="2496"/>
          <ac:spMkLst>
            <pc:docMk/>
            <pc:sldMk cId="1246277866" sldId="320"/>
            <ac:spMk id="4" creationId="{0058E05A-0FC3-4218-8708-E60B556A7E57}"/>
          </ac:spMkLst>
        </pc:spChg>
        <pc:spChg chg="add mod">
          <ac:chgData name="Rima Vaitkevičiūtė" userId="04e9b63e-b59b-4018-8cf6-3329f703736f" providerId="ADAL" clId="{AE646ABE-83A4-4995-98E9-74120D351C95}" dt="2021-06-18T15:02:19.727" v="2473" actId="207"/>
          <ac:spMkLst>
            <pc:docMk/>
            <pc:sldMk cId="1246277866" sldId="320"/>
            <ac:spMk id="6" creationId="{E37F64C8-9D8F-424F-A3E3-29150FD3EA78}"/>
          </ac:spMkLst>
        </pc:spChg>
        <pc:spChg chg="add mod">
          <ac:chgData name="Rima Vaitkevičiūtė" userId="04e9b63e-b59b-4018-8cf6-3329f703736f" providerId="ADAL" clId="{AE646ABE-83A4-4995-98E9-74120D351C95}" dt="2021-06-18T15:03:09.795" v="2494" actId="1076"/>
          <ac:spMkLst>
            <pc:docMk/>
            <pc:sldMk cId="1246277866" sldId="320"/>
            <ac:spMk id="7" creationId="{804DB6AF-6C7B-4784-A745-E1755A23ED2C}"/>
          </ac:spMkLst>
        </pc:spChg>
        <pc:spChg chg="add del">
          <ac:chgData name="Rima Vaitkevičiūtė" userId="04e9b63e-b59b-4018-8cf6-3329f703736f" providerId="ADAL" clId="{AE646ABE-83A4-4995-98E9-74120D351C95}" dt="2021-06-18T07:45:44.578" v="60" actId="26606"/>
          <ac:spMkLst>
            <pc:docMk/>
            <pc:sldMk cId="1246277866" sldId="320"/>
            <ac:spMk id="16" creationId="{C96C8BAF-68F3-4B78-B238-35DF5D86560D}"/>
          </ac:spMkLst>
        </pc:spChg>
        <pc:grpChg chg="add del">
          <ac:chgData name="Rima Vaitkevičiūtė" userId="04e9b63e-b59b-4018-8cf6-3329f703736f" providerId="ADAL" clId="{AE646ABE-83A4-4995-98E9-74120D351C95}" dt="2021-06-18T07:45:44.578" v="60" actId="26606"/>
          <ac:grpSpMkLst>
            <pc:docMk/>
            <pc:sldMk cId="1246277866" sldId="320"/>
            <ac:grpSpMk id="17" creationId="{E9537076-EF48-4F72-9164-FD8260D550AC}"/>
          </ac:grpSpMkLst>
        </pc:grpChg>
        <pc:grpChg chg="add del">
          <ac:chgData name="Rima Vaitkevičiūtė" userId="04e9b63e-b59b-4018-8cf6-3329f703736f" providerId="ADAL" clId="{AE646ABE-83A4-4995-98E9-74120D351C95}" dt="2021-06-18T07:45:44.578" v="60" actId="26606"/>
          <ac:grpSpMkLst>
            <pc:docMk/>
            <pc:sldMk cId="1246277866" sldId="320"/>
            <ac:grpSpMk id="20" creationId="{4F4CD6D0-5A87-4BA2-A13A-0E40511C3CFA}"/>
          </ac:grpSpMkLst>
        </pc:grpChg>
        <pc:grpChg chg="add del">
          <ac:chgData name="Rima Vaitkevičiūtė" userId="04e9b63e-b59b-4018-8cf6-3329f703736f" providerId="ADAL" clId="{AE646ABE-83A4-4995-98E9-74120D351C95}" dt="2021-06-18T07:45:44.578" v="60" actId="26606"/>
          <ac:grpSpMkLst>
            <pc:docMk/>
            <pc:sldMk cId="1246277866" sldId="320"/>
            <ac:grpSpMk id="21" creationId="{6EFC3492-86BD-4D75-B5B4-C2DBFE0BD106}"/>
          </ac:grpSpMkLst>
        </pc:grpChg>
        <pc:picChg chg="add del mod">
          <ac:chgData name="Rima Vaitkevičiūtė" userId="04e9b63e-b59b-4018-8cf6-3329f703736f" providerId="ADAL" clId="{AE646ABE-83A4-4995-98E9-74120D351C95}" dt="2021-06-18T07:42:18.709" v="51" actId="21"/>
          <ac:picMkLst>
            <pc:docMk/>
            <pc:sldMk cId="1246277866" sldId="320"/>
            <ac:picMk id="2" creationId="{595EB67B-8A3C-401B-83B7-D84355767168}"/>
          </ac:picMkLst>
        </pc:picChg>
        <pc:picChg chg="mod">
          <ac:chgData name="Rima Vaitkevičiūtė" userId="04e9b63e-b59b-4018-8cf6-3329f703736f" providerId="ADAL" clId="{AE646ABE-83A4-4995-98E9-74120D351C95}" dt="2021-06-18T07:46:25.495" v="71" actId="1076"/>
          <ac:picMkLst>
            <pc:docMk/>
            <pc:sldMk cId="1246277866" sldId="320"/>
            <ac:picMk id="3" creationId="{859C6EA3-487F-4FEE-95ED-6F2A4229B476}"/>
          </ac:picMkLst>
        </pc:picChg>
        <pc:picChg chg="mod ord">
          <ac:chgData name="Rima Vaitkevičiūtė" userId="04e9b63e-b59b-4018-8cf6-3329f703736f" providerId="ADAL" clId="{AE646ABE-83A4-4995-98E9-74120D351C95}" dt="2021-06-18T07:46:38.462" v="74" actId="1076"/>
          <ac:picMkLst>
            <pc:docMk/>
            <pc:sldMk cId="1246277866" sldId="320"/>
            <ac:picMk id="5" creationId="{07A7EFEF-4A8A-4CD0-A578-FD40EE1D89E6}"/>
          </ac:picMkLst>
        </pc:picChg>
        <pc:picChg chg="add del mod">
          <ac:chgData name="Rima Vaitkevičiūtė" userId="04e9b63e-b59b-4018-8cf6-3329f703736f" providerId="ADAL" clId="{AE646ABE-83A4-4995-98E9-74120D351C95}" dt="2021-06-18T07:45:47.032" v="62"/>
          <ac:picMkLst>
            <pc:docMk/>
            <pc:sldMk cId="1246277866" sldId="320"/>
            <ac:picMk id="6" creationId="{D6A404AA-0DB5-499F-B47D-EEA6643E63A9}"/>
          </ac:picMkLst>
        </pc:picChg>
        <pc:picChg chg="add mod">
          <ac:chgData name="Rima Vaitkevičiūtė" userId="04e9b63e-b59b-4018-8cf6-3329f703736f" providerId="ADAL" clId="{AE646ABE-83A4-4995-98E9-74120D351C95}" dt="2021-06-18T07:46:40.990" v="75" actId="1076"/>
          <ac:picMkLst>
            <pc:docMk/>
            <pc:sldMk cId="1246277866" sldId="320"/>
            <ac:picMk id="8" creationId="{6F295BA3-3279-4710-8FF5-4CF94992B63B}"/>
          </ac:picMkLst>
        </pc:picChg>
        <pc:cxnChg chg="add del">
          <ac:chgData name="Rima Vaitkevičiūtė" userId="04e9b63e-b59b-4018-8cf6-3329f703736f" providerId="ADAL" clId="{AE646ABE-83A4-4995-98E9-74120D351C95}" dt="2021-06-18T07:45:30.054" v="58" actId="26606"/>
          <ac:cxnSpMkLst>
            <pc:docMk/>
            <pc:sldMk cId="1246277866" sldId="320"/>
            <ac:cxnSpMk id="11" creationId="{DCD67800-37AC-4E14-89B0-F79DCB3FB86D}"/>
          </ac:cxnSpMkLst>
        </pc:cxnChg>
        <pc:cxnChg chg="add del">
          <ac:chgData name="Rima Vaitkevičiūtė" userId="04e9b63e-b59b-4018-8cf6-3329f703736f" providerId="ADAL" clId="{AE646ABE-83A4-4995-98E9-74120D351C95}" dt="2021-06-18T07:45:30.054" v="58" actId="26606"/>
          <ac:cxnSpMkLst>
            <pc:docMk/>
            <pc:sldMk cId="1246277866" sldId="320"/>
            <ac:cxnSpMk id="13" creationId="{20F1788F-A5AE-4188-8274-F7F2E3833ECD}"/>
          </ac:cxnSpMkLst>
        </pc:cxnChg>
      </pc:sldChg>
      <pc:sldChg chg="del ord">
        <pc:chgData name="Rima Vaitkevičiūtė" userId="04e9b63e-b59b-4018-8cf6-3329f703736f" providerId="ADAL" clId="{AE646ABE-83A4-4995-98E9-74120D351C95}" dt="2021-06-18T08:12:41.351" v="231" actId="2696"/>
        <pc:sldMkLst>
          <pc:docMk/>
          <pc:sldMk cId="1389866044" sldId="321"/>
        </pc:sldMkLst>
      </pc:sldChg>
      <pc:sldChg chg="delSp del mod">
        <pc:chgData name="Rima Vaitkevičiūtė" userId="04e9b63e-b59b-4018-8cf6-3329f703736f" providerId="ADAL" clId="{AE646ABE-83A4-4995-98E9-74120D351C95}" dt="2021-06-18T07:40:02.801" v="36" actId="2696"/>
        <pc:sldMkLst>
          <pc:docMk/>
          <pc:sldMk cId="948436321" sldId="322"/>
        </pc:sldMkLst>
        <pc:picChg chg="del">
          <ac:chgData name="Rima Vaitkevičiūtė" userId="04e9b63e-b59b-4018-8cf6-3329f703736f" providerId="ADAL" clId="{AE646ABE-83A4-4995-98E9-74120D351C95}" dt="2021-06-18T07:36:08.085" v="17" actId="21"/>
          <ac:picMkLst>
            <pc:docMk/>
            <pc:sldMk cId="948436321" sldId="322"/>
            <ac:picMk id="3" creationId="{FFEE9D77-F4E9-46F1-9CD4-8491376023E9}"/>
          </ac:picMkLst>
        </pc:picChg>
      </pc:sldChg>
      <pc:sldChg chg="addSp modSp add del mod ord">
        <pc:chgData name="Rima Vaitkevičiūtė" userId="04e9b63e-b59b-4018-8cf6-3329f703736f" providerId="ADAL" clId="{AE646ABE-83A4-4995-98E9-74120D351C95}" dt="2021-06-18T17:17:07.906" v="3212" actId="2696"/>
        <pc:sldMkLst>
          <pc:docMk/>
          <pc:sldMk cId="3472695234" sldId="322"/>
        </pc:sldMkLst>
        <pc:spChg chg="add mod">
          <ac:chgData name="Rima Vaitkevičiūtė" userId="04e9b63e-b59b-4018-8cf6-3329f703736f" providerId="ADAL" clId="{AE646ABE-83A4-4995-98E9-74120D351C95}" dt="2021-06-18T16:18:32.992" v="3209" actId="20577"/>
          <ac:spMkLst>
            <pc:docMk/>
            <pc:sldMk cId="3472695234" sldId="322"/>
            <ac:spMk id="2" creationId="{904DEEF2-DD33-45CA-9C8F-27BA07C1452C}"/>
          </ac:spMkLst>
        </pc:spChg>
      </pc:sldChg>
      <pc:sldChg chg="addSp delSp modSp add del mod setBg">
        <pc:chgData name="Rima Vaitkevičiūtė" userId="04e9b63e-b59b-4018-8cf6-3329f703736f" providerId="ADAL" clId="{AE646ABE-83A4-4995-98E9-74120D351C95}" dt="2021-06-18T08:11:01.989" v="215" actId="2696"/>
        <pc:sldMkLst>
          <pc:docMk/>
          <pc:sldMk cId="710665731" sldId="323"/>
        </pc:sldMkLst>
        <pc:spChg chg="add del">
          <ac:chgData name="Rima Vaitkevičiūtė" userId="04e9b63e-b59b-4018-8cf6-3329f703736f" providerId="ADAL" clId="{AE646ABE-83A4-4995-98E9-74120D351C95}" dt="2021-06-18T07:56:15.329" v="110" actId="26606"/>
          <ac:spMkLst>
            <pc:docMk/>
            <pc:sldMk cId="710665731" sldId="323"/>
            <ac:spMk id="20" creationId="{E841E027-8E53-4FEB-8605-2124D85731CA}"/>
          </ac:spMkLst>
        </pc:spChg>
        <pc:grpChg chg="add del">
          <ac:chgData name="Rima Vaitkevičiūtė" userId="04e9b63e-b59b-4018-8cf6-3329f703736f" providerId="ADAL" clId="{AE646ABE-83A4-4995-98E9-74120D351C95}" dt="2021-06-18T07:56:15.329" v="110" actId="26606"/>
          <ac:grpSpMkLst>
            <pc:docMk/>
            <pc:sldMk cId="710665731" sldId="323"/>
            <ac:grpSpMk id="8" creationId="{5ED88E92-14F3-4B58-9E48-1D79E139A89E}"/>
          </ac:grpSpMkLst>
        </pc:grpChg>
        <pc:picChg chg="add mod">
          <ac:chgData name="Rima Vaitkevičiūtė" userId="04e9b63e-b59b-4018-8cf6-3329f703736f" providerId="ADAL" clId="{AE646ABE-83A4-4995-98E9-74120D351C95}" dt="2021-06-18T08:02:25.790" v="147" actId="1076"/>
          <ac:picMkLst>
            <pc:docMk/>
            <pc:sldMk cId="710665731" sldId="323"/>
            <ac:picMk id="3" creationId="{21691A54-0A23-459E-B226-00CEE1F52267}"/>
          </ac:picMkLst>
        </pc:picChg>
      </pc:sldChg>
      <pc:sldChg chg="addSp modSp add mod">
        <pc:chgData name="Rima Vaitkevičiūtė" userId="04e9b63e-b59b-4018-8cf6-3329f703736f" providerId="ADAL" clId="{AE646ABE-83A4-4995-98E9-74120D351C95}" dt="2021-06-18T15:59:38.524" v="2935" actId="1076"/>
        <pc:sldMkLst>
          <pc:docMk/>
          <pc:sldMk cId="1175025297" sldId="324"/>
        </pc:sldMkLst>
        <pc:spChg chg="add mod">
          <ac:chgData name="Rima Vaitkevičiūtė" userId="04e9b63e-b59b-4018-8cf6-3329f703736f" providerId="ADAL" clId="{AE646ABE-83A4-4995-98E9-74120D351C95}" dt="2021-06-18T15:59:38.524" v="2935" actId="1076"/>
          <ac:spMkLst>
            <pc:docMk/>
            <pc:sldMk cId="1175025297" sldId="324"/>
            <ac:spMk id="2" creationId="{367CBE76-5990-463A-AE82-315FB4DE47F6}"/>
          </ac:spMkLst>
        </pc:spChg>
        <pc:picChg chg="add mod">
          <ac:chgData name="Rima Vaitkevičiūtė" userId="04e9b63e-b59b-4018-8cf6-3329f703736f" providerId="ADAL" clId="{AE646ABE-83A4-4995-98E9-74120D351C95}" dt="2021-06-18T07:55:40.926" v="105" actId="1076"/>
          <ac:picMkLst>
            <pc:docMk/>
            <pc:sldMk cId="1175025297" sldId="324"/>
            <ac:picMk id="3" creationId="{0002BDD4-8AB5-4091-B94D-C930F72F51EC}"/>
          </ac:picMkLst>
        </pc:picChg>
      </pc:sldChg>
      <pc:sldChg chg="add del">
        <pc:chgData name="Rima Vaitkevičiūtė" userId="04e9b63e-b59b-4018-8cf6-3329f703736f" providerId="ADAL" clId="{AE646ABE-83A4-4995-98E9-74120D351C95}" dt="2021-06-18T16:21:20.322" v="3211" actId="2696"/>
        <pc:sldMkLst>
          <pc:docMk/>
          <pc:sldMk cId="922204507" sldId="325"/>
        </pc:sldMkLst>
      </pc:sldChg>
    </pc:docChg>
  </pc:docChgLst>
</pc:chgInfo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6-18T16:48:43.744" idx="2">
    <p:pos x="10" y="10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s vietos rezervavimo ženklas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3" name="Datos vietos rezervavimo ženklas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FE3A97-4ECA-4009-AD7B-DE872BDFE1F8}" type="datetimeFigureOut">
              <a:rPr lang="lt-LT" smtClean="0"/>
              <a:t>2021-06-18</a:t>
            </a:fld>
            <a:endParaRPr lang="lt-LT"/>
          </a:p>
        </p:txBody>
      </p:sp>
      <p:sp>
        <p:nvSpPr>
          <p:cNvPr id="4" name="Skaidrės vaizdo vietos rezervavimo ženkla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lt-LT"/>
          </a:p>
        </p:txBody>
      </p:sp>
      <p:sp>
        <p:nvSpPr>
          <p:cNvPr id="5" name="Pastabų vietos rezervavimo ženkl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C331DF-DA2E-4296-B3DF-688F7280356D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5686679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BF4E480B-94D6-46F9-A2B6-B98D311FDC19}"/>
              </a:ext>
            </a:extLst>
          </p:cNvPr>
          <p:cNvGrpSpPr/>
          <p:nvPr/>
        </p:nvGrpSpPr>
        <p:grpSpPr>
          <a:xfrm>
            <a:off x="0" y="0"/>
            <a:ext cx="12191999" cy="6861600"/>
            <a:chOff x="1" y="0"/>
            <a:chExt cx="12191999" cy="68616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07183CDE-91A1-40C3-8E80-66F89E1C2D53}"/>
                </a:ext>
              </a:extLst>
            </p:cNvPr>
            <p:cNvSpPr>
              <a:spLocks noChangeAspect="1"/>
            </p:cNvSpPr>
            <p:nvPr/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A6756515-F9AA-46BD-8DD2-AA15BA492AC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ABA365E2-8B71-408B-9092-0104216AC7A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BEDB8D7A-1BF6-4CDB-B93A-7736955F504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5AACD774-5167-46C7-8A62-6E2FE4BE9469}"/>
                  </a:ext>
                </a:extLst>
              </p:cNvPr>
              <p:cNvSpPr/>
              <p:nvPr/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06E0F2D8-452E-48F9-9912-C47EAEAE1802}"/>
                  </a:ext>
                </a:extLst>
              </p:cNvPr>
              <p:cNvSpPr/>
              <p:nvPr/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91FBBF95-430B-427C-A6E8-DB899217FC00}"/>
                </a:ext>
              </a:extLst>
            </p:cNvPr>
            <p:cNvGrpSpPr>
              <a:grpSpLocks noChangeAspect="1"/>
            </p:cNvGrpSpPr>
            <p:nvPr/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BEE64698-3ED2-4395-B7FC-65248E437E0A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FE20B1E1-CE09-4C2A-A3FB-DB8026C54E98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0CB2405B-A907-48B3-906A-FB3573C0B282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6DC8E2D9-6729-4614-8667-C1016D3182E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CEEBB1-1A1F-4A2C-B805-719CF98F68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0000" y="540000"/>
            <a:ext cx="11090273" cy="3798000"/>
          </a:xfrm>
        </p:spPr>
        <p:txBody>
          <a:bodyPr anchor="b"/>
          <a:lstStyle>
            <a:lvl1pPr algn="l">
              <a:defRPr sz="8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6CC87B-ED2D-4303-BD40-E7AF14C03E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0000" y="4508500"/>
            <a:ext cx="7345362" cy="1800224"/>
          </a:xfrm>
        </p:spPr>
        <p:txBody>
          <a:bodyPr/>
          <a:lstStyle>
            <a:lvl1pPr marL="0" indent="0" algn="l">
              <a:buNone/>
              <a:defRPr sz="1600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D880B4-5679-491C-963F-EC47B048C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6/18/2021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865D6D-3F98-4BE8-A069-B964099028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0CD51D-8E06-4959-88C9-647415079F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8021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1749C77-AA3A-4DA0-9E20-32FCD2B8B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1101135" cy="18095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8DC81A-9B5E-4A92-AA7B-3D750F95F4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0000" y="2528887"/>
            <a:ext cx="11101136" cy="37798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4B8083-48FB-4D6A-B77A-262FE3E23D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40000" y="6314400"/>
            <a:ext cx="73507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spc="100" baseline="0">
                <a:solidFill>
                  <a:schemeClr val="tx1"/>
                </a:solidFill>
              </a:defRPr>
            </a:lvl1pPr>
          </a:lstStyle>
          <a:p>
            <a:endParaRPr lang="en-US" sz="100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EDA5BD-F7C8-4883-81D1-EF1F6F00EF7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075613" y="6314400"/>
            <a:ext cx="262346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none" spc="100" baseline="0">
                <a:solidFill>
                  <a:schemeClr val="tx1"/>
                </a:solidFill>
              </a:defRPr>
            </a:lvl1pPr>
          </a:lstStyle>
          <a:p>
            <a:pPr algn="r"/>
            <a:fld id="{7CF0BCE0-945C-4FDF-95A1-2149B1FF5B83}" type="datetimeFigureOut">
              <a:rPr lang="en-US" smtClean="0"/>
              <a:pPr algn="r"/>
              <a:t>6/18/2021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48FEDB-2614-400B-9C19-0F4D448D98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83899" y="6314400"/>
            <a:ext cx="75723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pc="100" baseline="0">
                <a:solidFill>
                  <a:schemeClr val="tx1"/>
                </a:solidFill>
              </a:defRPr>
            </a:lvl1pPr>
          </a:lstStyle>
          <a:p>
            <a:fld id="{4CD77608-3819-479B-BB98-C216BA724EFE}" type="slidenum">
              <a:rPr lang="en-US" smtClean="0"/>
              <a:pPr/>
              <a:t>‹#›</a:t>
            </a:fld>
            <a:endParaRPr lang="en-US" sz="1000"/>
          </a:p>
        </p:txBody>
      </p:sp>
    </p:spTree>
    <p:extLst>
      <p:ext uri="{BB962C8B-B14F-4D97-AF65-F5344CB8AC3E}">
        <p14:creationId xmlns:p14="http://schemas.microsoft.com/office/powerpoint/2010/main" val="296330693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6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lnSpc>
          <a:spcPct val="125000"/>
        </a:lnSpc>
        <a:spcBef>
          <a:spcPts val="10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1pPr>
      <a:lvl2pPr marL="720000" indent="-2700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2pPr>
      <a:lvl3pPr marL="1080000" indent="-2700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3pPr>
      <a:lvl4pPr marL="1440000" indent="-2700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4pPr>
      <a:lvl5pPr marL="1800000" indent="-2700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comments" Target="../comments/commen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9" name="Rectangle 58">
            <a:extLst>
              <a:ext uri="{FF2B5EF4-FFF2-40B4-BE49-F238E27FC236}">
                <a16:creationId xmlns:a16="http://schemas.microsoft.com/office/drawing/2014/main" id="{9C51935E-4A08-4AE4-8E13-F40CD3C4F1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1" name="Group 60">
            <a:extLst>
              <a:ext uri="{FF2B5EF4-FFF2-40B4-BE49-F238E27FC236}">
                <a16:creationId xmlns:a16="http://schemas.microsoft.com/office/drawing/2014/main" id="{6E2935B3-43F9-4F49-AEEE-A09015DDFF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0"/>
            <a:ext cx="12191999" cy="6861600"/>
            <a:chOff x="1" y="0"/>
            <a:chExt cx="12191999" cy="6861600"/>
          </a:xfrm>
        </p:grpSpPr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823C3E9F-031F-4D06-B2D1-FBDE7797AE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Oval 62">
              <a:extLst>
                <a:ext uri="{FF2B5EF4-FFF2-40B4-BE49-F238E27FC236}">
                  <a16:creationId xmlns:a16="http://schemas.microsoft.com/office/drawing/2014/main" id="{AD6B24CB-2D97-4762-B34A-9FE40CECA8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72E85C82-5A92-4169-B806-F7A311C1C6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65" name="Group 64">
              <a:extLst>
                <a:ext uri="{FF2B5EF4-FFF2-40B4-BE49-F238E27FC236}">
                  <a16:creationId xmlns:a16="http://schemas.microsoft.com/office/drawing/2014/main" id="{536DD679-1C6F-4F84-9CA0-27B1ABCFD7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70" name="Rectangle 69">
                <a:extLst>
                  <a:ext uri="{FF2B5EF4-FFF2-40B4-BE49-F238E27FC236}">
                    <a16:creationId xmlns:a16="http://schemas.microsoft.com/office/drawing/2014/main" id="{90EBB60D-86C6-45E0-AB7B-8C952FEBDD9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1" name="Rectangle 70">
                <a:extLst>
                  <a:ext uri="{FF2B5EF4-FFF2-40B4-BE49-F238E27FC236}">
                    <a16:creationId xmlns:a16="http://schemas.microsoft.com/office/drawing/2014/main" id="{E06710FE-8C5F-4C9D-AF9E-1A7CDAE4C67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66" name="Group 65">
              <a:extLst>
                <a:ext uri="{FF2B5EF4-FFF2-40B4-BE49-F238E27FC236}">
                  <a16:creationId xmlns:a16="http://schemas.microsoft.com/office/drawing/2014/main" id="{38556C1B-E283-4483-ACD0-2808A242AC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68" name="Rectangle 67">
                <a:extLst>
                  <a:ext uri="{FF2B5EF4-FFF2-40B4-BE49-F238E27FC236}">
                    <a16:creationId xmlns:a16="http://schemas.microsoft.com/office/drawing/2014/main" id="{6575218D-6500-488D-AB87-B8B426C1CC5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9" name="Rectangle 68">
                <a:extLst>
                  <a:ext uri="{FF2B5EF4-FFF2-40B4-BE49-F238E27FC236}">
                    <a16:creationId xmlns:a16="http://schemas.microsoft.com/office/drawing/2014/main" id="{0859891A-F84B-4F49-B829-12D780F4278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2A4DD948-16D9-47F3-880E-69BF40A2CF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3" name="Rectangle 72">
            <a:extLst>
              <a:ext uri="{FF2B5EF4-FFF2-40B4-BE49-F238E27FC236}">
                <a16:creationId xmlns:a16="http://schemas.microsoft.com/office/drawing/2014/main" id="{8CED433A-4441-4EF2-A360-2D5C19C7F3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60000"/>
                </a:schemeClr>
              </a:gs>
              <a:gs pos="37000">
                <a:schemeClr val="bg2">
                  <a:alpha val="60000"/>
                </a:schemeClr>
              </a:gs>
              <a:gs pos="79000">
                <a:schemeClr val="bg2">
                  <a:alpha val="0"/>
                </a:schemeClr>
              </a:gs>
            </a:gsLst>
            <a:lin ang="0" scaled="1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Pavadinimas 1">
            <a:extLst>
              <a:ext uri="{FF2B5EF4-FFF2-40B4-BE49-F238E27FC236}">
                <a16:creationId xmlns:a16="http://schemas.microsoft.com/office/drawing/2014/main" id="{28B82E9C-7EFE-4068-964F-EB058BEF08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40575" y="491874"/>
            <a:ext cx="4500561" cy="4259814"/>
          </a:xfrm>
        </p:spPr>
        <p:txBody>
          <a:bodyPr>
            <a:normAutofit/>
          </a:bodyPr>
          <a:lstStyle/>
          <a:p>
            <a:r>
              <a:rPr lang="lt-LT" b="0" dirty="0">
                <a:latin typeface="Brush Script MT" panose="03060802040406070304" pitchFamily="66" charset="0"/>
                <a:cs typeface="Aldhabi" panose="01000000000000000000" pitchFamily="2" charset="-78"/>
              </a:rPr>
              <a:t>Susitiksime po vasaros</a:t>
            </a:r>
          </a:p>
        </p:txBody>
      </p:sp>
      <p:sp>
        <p:nvSpPr>
          <p:cNvPr id="3" name="Antrinis pavadinimas 2">
            <a:extLst>
              <a:ext uri="{FF2B5EF4-FFF2-40B4-BE49-F238E27FC236}">
                <a16:creationId xmlns:a16="http://schemas.microsoft.com/office/drawing/2014/main" id="{62B4ECAA-807C-4BA9-A625-119AE77780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40575" y="4988476"/>
            <a:ext cx="4500561" cy="1320249"/>
          </a:xfrm>
        </p:spPr>
        <p:txBody>
          <a:bodyPr>
            <a:normAutofit/>
          </a:bodyPr>
          <a:lstStyle/>
          <a:p>
            <a:r>
              <a:rPr lang="lt-LT" dirty="0">
                <a:latin typeface="Book Antiqua" panose="02040602050305030304" pitchFamily="18" charset="0"/>
              </a:rPr>
              <a:t>5-8 klasės mokinių dailės darbų paroda</a:t>
            </a:r>
          </a:p>
        </p:txBody>
      </p:sp>
      <p:grpSp>
        <p:nvGrpSpPr>
          <p:cNvPr id="75" name="Group 74">
            <a:extLst>
              <a:ext uri="{FF2B5EF4-FFF2-40B4-BE49-F238E27FC236}">
                <a16:creationId xmlns:a16="http://schemas.microsoft.com/office/drawing/2014/main" id="{614A0AA1-C9DD-452F-AF3C-8231C0CD83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1" y="3600"/>
            <a:ext cx="6854400" cy="6854400"/>
            <a:chOff x="0" y="3600"/>
            <a:chExt cx="6854400" cy="6854400"/>
          </a:xfrm>
        </p:grpSpPr>
        <p:sp>
          <p:nvSpPr>
            <p:cNvPr id="76" name="Oval 75">
              <a:extLst>
                <a:ext uri="{FF2B5EF4-FFF2-40B4-BE49-F238E27FC236}">
                  <a16:creationId xmlns:a16="http://schemas.microsoft.com/office/drawing/2014/main" id="{081A3F73-01DC-494A-B9CC-582418F95A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1" y="3600"/>
              <a:ext cx="5760000" cy="5760000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7" name="Oval 76">
              <a:extLst>
                <a:ext uri="{FF2B5EF4-FFF2-40B4-BE49-F238E27FC236}">
                  <a16:creationId xmlns:a16="http://schemas.microsoft.com/office/drawing/2014/main" id="{0C4A7316-203B-47F8-B448-E54B106DB1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1" y="1992024"/>
              <a:ext cx="4320000" cy="43200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Oval 77">
              <a:extLst>
                <a:ext uri="{FF2B5EF4-FFF2-40B4-BE49-F238E27FC236}">
                  <a16:creationId xmlns:a16="http://schemas.microsoft.com/office/drawing/2014/main" id="{2DFB6685-5F8D-4A29-9735-BF4667A59C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3600"/>
              <a:ext cx="6854400" cy="6854400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7DCBA1C2-A20D-458D-B35C-CC34883402C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500" r="12500"/>
          <a:stretch/>
        </p:blipFill>
        <p:spPr>
          <a:xfrm>
            <a:off x="20" y="-1"/>
            <a:ext cx="6857980" cy="6858000"/>
          </a:xfrm>
          <a:custGeom>
            <a:avLst/>
            <a:gdLst/>
            <a:ahLst/>
            <a:cxnLst/>
            <a:rect l="l" t="t" r="r" b="b"/>
            <a:pathLst>
              <a:path w="6858000" h="6858000">
                <a:moveTo>
                  <a:pt x="3429001" y="0"/>
                </a:moveTo>
                <a:cubicBezTo>
                  <a:pt x="5322784" y="0"/>
                  <a:pt x="6858000" y="1535216"/>
                  <a:pt x="6858000" y="3429001"/>
                </a:cubicBezTo>
                <a:cubicBezTo>
                  <a:pt x="6858000" y="5322785"/>
                  <a:pt x="5322784" y="6858000"/>
                  <a:pt x="3429001" y="6858000"/>
                </a:cubicBezTo>
                <a:cubicBezTo>
                  <a:pt x="1535216" y="6858000"/>
                  <a:pt x="0" y="5322785"/>
                  <a:pt x="0" y="3429001"/>
                </a:cubicBezTo>
                <a:cubicBezTo>
                  <a:pt x="0" y="1535216"/>
                  <a:pt x="1535216" y="0"/>
                  <a:pt x="3429001" y="0"/>
                </a:cubicBezTo>
                <a:close/>
              </a:path>
            </a:pathLst>
          </a:custGeom>
          <a:effectLst>
            <a:softEdge rad="1016000"/>
          </a:effectLst>
        </p:spPr>
      </p:pic>
    </p:spTree>
    <p:extLst>
      <p:ext uri="{BB962C8B-B14F-4D97-AF65-F5344CB8AC3E}">
        <p14:creationId xmlns:p14="http://schemas.microsoft.com/office/powerpoint/2010/main" val="28273267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 descr="Paveikslėlis, kuriame yra žinutė, spalvingas&#10;&#10;Automatiškai sugeneruotas aprašymas">
            <a:extLst>
              <a:ext uri="{FF2B5EF4-FFF2-40B4-BE49-F238E27FC236}">
                <a16:creationId xmlns:a16="http://schemas.microsoft.com/office/drawing/2014/main" id="{23401709-0E6A-4484-BC54-C2CF1A56906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50" r="1173"/>
          <a:stretch/>
        </p:blipFill>
        <p:spPr>
          <a:xfrm>
            <a:off x="351183" y="248478"/>
            <a:ext cx="8156712" cy="6001378"/>
          </a:xfrm>
          <a:prstGeom prst="rect">
            <a:avLst/>
          </a:prstGeom>
        </p:spPr>
      </p:pic>
      <p:pic>
        <p:nvPicPr>
          <p:cNvPr id="5" name="Paveikslėlis 4" descr="Paveikslėlis, kuriame yra žinutė&#10;&#10;Automatiškai sugeneruotas aprašymas">
            <a:extLst>
              <a:ext uri="{FF2B5EF4-FFF2-40B4-BE49-F238E27FC236}">
                <a16:creationId xmlns:a16="http://schemas.microsoft.com/office/drawing/2014/main" id="{5F341928-2FEC-408B-9779-2ABA45158F4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22" t="16231" r="15089" b="22609"/>
          <a:stretch/>
        </p:blipFill>
        <p:spPr>
          <a:xfrm>
            <a:off x="9512138" y="3249167"/>
            <a:ext cx="1987827" cy="224145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F1D83F9-4474-46C3-84A5-A4A2BFCC36BB}"/>
              </a:ext>
            </a:extLst>
          </p:cNvPr>
          <p:cNvSpPr txBox="1"/>
          <p:nvPr/>
        </p:nvSpPr>
        <p:spPr>
          <a:xfrm>
            <a:off x="5854147" y="5693368"/>
            <a:ext cx="31208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>
                <a:solidFill>
                  <a:schemeClr val="accent1">
                    <a:lumMod val="75000"/>
                  </a:schemeClr>
                </a:solidFill>
              </a:rPr>
              <a:t>Auksė </a:t>
            </a:r>
            <a:r>
              <a:rPr lang="lt-LT" b="1" dirty="0" err="1">
                <a:solidFill>
                  <a:schemeClr val="accent1">
                    <a:lumMod val="75000"/>
                  </a:schemeClr>
                </a:solidFill>
              </a:rPr>
              <a:t>Valančiauskaitė</a:t>
            </a:r>
            <a:endParaRPr lang="lt-LT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1AC1A27-1785-4BD6-A0A4-504DF27A7FE7}"/>
              </a:ext>
            </a:extLst>
          </p:cNvPr>
          <p:cNvSpPr txBox="1"/>
          <p:nvPr/>
        </p:nvSpPr>
        <p:spPr>
          <a:xfrm>
            <a:off x="8945609" y="5693368"/>
            <a:ext cx="31208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chemeClr val="accent1">
                    <a:lumMod val="75000"/>
                  </a:schemeClr>
                </a:solidFill>
              </a:rPr>
              <a:t>Mkhalalati</a:t>
            </a:r>
            <a:r>
              <a:rPr lang="lt-LT" b="1" dirty="0">
                <a:solidFill>
                  <a:schemeClr val="accent1">
                    <a:lumMod val="75000"/>
                  </a:schemeClr>
                </a:solidFill>
              </a:rPr>
              <a:t>  </a:t>
            </a:r>
            <a:r>
              <a:rPr lang="lt-LT" b="1" dirty="0" err="1">
                <a:solidFill>
                  <a:schemeClr val="accent1">
                    <a:lumMod val="75000"/>
                  </a:schemeClr>
                </a:solidFill>
              </a:rPr>
              <a:t>Abdulrahman</a:t>
            </a:r>
            <a:endParaRPr lang="lt-LT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98992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5ED88E92-14F3-4B58-9E48-1D79E139A8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1999" cy="6861600"/>
            <a:chOff x="1" y="0"/>
            <a:chExt cx="12191999" cy="68616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A6466AE7-32B6-4334-AF41-B9387E6726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659C09F8-90CD-443F-9AA1-D08C56A605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DC7304AB-BE7D-45AC-A876-4A24543AE5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8E11922B-DDB3-46D7-B1BD-C1CCDB3C42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C580F8F6-E662-4BCD-AC9C-7E5DDBD5A77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9A333FE5-ADB0-48EE-A1A6-9AA36DA343A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0B09CD4F-6DF4-48AA-BD35-23E3F2A643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02223219-ACCC-42F2-A1B4-E3C8C8AB12A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1510B0E9-9BA0-4357-9E04-554C19BAAC8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DF06DA80-525A-4C9E-A441-50630AA772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E841E027-8E53-4FEB-8605-2124D8573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pic>
        <p:nvPicPr>
          <p:cNvPr id="3" name="Paveikslėlis 2" descr="Paveikslėlis, kuriame yra žinutė, asmuo&#10;&#10;Automatiškai sugeneruotas aprašymas">
            <a:extLst>
              <a:ext uri="{FF2B5EF4-FFF2-40B4-BE49-F238E27FC236}">
                <a16:creationId xmlns:a16="http://schemas.microsoft.com/office/drawing/2014/main" id="{8BDE6C6A-556B-4261-8176-FDD5500F40F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479" r="-1" b="34130"/>
          <a:stretch/>
        </p:blipFill>
        <p:spPr>
          <a:xfrm>
            <a:off x="452594" y="257209"/>
            <a:ext cx="11173348" cy="6285009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78AFC7F7-CAFA-40BB-852A-7D9EFC5E31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6200000" flipH="1">
            <a:off x="-1714500" y="1714500"/>
            <a:ext cx="6858000" cy="3429000"/>
            <a:chOff x="0" y="0"/>
            <a:chExt cx="2880000" cy="1440000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8B923F4B-C29A-4282-9487-E3F2453376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44000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70450CDD-550A-490C-A481-1ADB6F8F8C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26" name="Rectangle 25">
            <a:extLst>
              <a:ext uri="{FF2B5EF4-FFF2-40B4-BE49-F238E27FC236}">
                <a16:creationId xmlns:a16="http://schemas.microsoft.com/office/drawing/2014/main" id="{6B2B96CA-1A36-4632-AB34-AB21755DD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6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DDF6229-DF60-48A5-8BCA-93CBD2D38540}"/>
              </a:ext>
            </a:extLst>
          </p:cNvPr>
          <p:cNvSpPr txBox="1"/>
          <p:nvPr/>
        </p:nvSpPr>
        <p:spPr>
          <a:xfrm flipH="1">
            <a:off x="8018156" y="5988221"/>
            <a:ext cx="34719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>
                <a:solidFill>
                  <a:srgbClr val="002060"/>
                </a:solidFill>
              </a:rPr>
              <a:t>                   Žilinskaitė </a:t>
            </a:r>
            <a:r>
              <a:rPr lang="lt-LT" b="1" dirty="0" err="1">
                <a:solidFill>
                  <a:srgbClr val="002060"/>
                </a:solidFill>
              </a:rPr>
              <a:t>Adrijana</a:t>
            </a:r>
            <a:endParaRPr lang="lt-LT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5262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 descr="Paveikslėlis, kuriame yra žinutė, piešinys&#10;&#10;Automatiškai sugeneruotas aprašymas">
            <a:extLst>
              <a:ext uri="{FF2B5EF4-FFF2-40B4-BE49-F238E27FC236}">
                <a16:creationId xmlns:a16="http://schemas.microsoft.com/office/drawing/2014/main" id="{C518BBEB-5781-43A0-B240-FDB5868FC6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9894" y="188551"/>
            <a:ext cx="4472212" cy="648089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002ACB1-570C-4A58-A6F3-D2D68A79C786}"/>
              </a:ext>
            </a:extLst>
          </p:cNvPr>
          <p:cNvSpPr txBox="1"/>
          <p:nvPr/>
        </p:nvSpPr>
        <p:spPr>
          <a:xfrm>
            <a:off x="6096000" y="6131858"/>
            <a:ext cx="2236106" cy="3765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rgbClr val="002060"/>
                </a:solidFill>
              </a:rPr>
              <a:t>Simaitytė</a:t>
            </a:r>
            <a:r>
              <a:rPr lang="lt-LT" b="1" dirty="0">
                <a:solidFill>
                  <a:srgbClr val="002060"/>
                </a:solidFill>
              </a:rPr>
              <a:t> Giedrė</a:t>
            </a:r>
          </a:p>
        </p:txBody>
      </p:sp>
    </p:spTree>
    <p:extLst>
      <p:ext uri="{BB962C8B-B14F-4D97-AF65-F5344CB8AC3E}">
        <p14:creationId xmlns:p14="http://schemas.microsoft.com/office/powerpoint/2010/main" val="23673404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 descr="Paveikslėlis, kuriame yra žinutė&#10;&#10;Automatiškai sugeneruotas aprašymas">
            <a:extLst>
              <a:ext uri="{FF2B5EF4-FFF2-40B4-BE49-F238E27FC236}">
                <a16:creationId xmlns:a16="http://schemas.microsoft.com/office/drawing/2014/main" id="{C7E60E96-966F-4748-ACA5-222A42D5B9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8285" y="270302"/>
            <a:ext cx="8963919" cy="631739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CD01FEB-77FD-43D8-A64F-423D99C6AAD9}"/>
              </a:ext>
            </a:extLst>
          </p:cNvPr>
          <p:cNvSpPr txBox="1"/>
          <p:nvPr/>
        </p:nvSpPr>
        <p:spPr>
          <a:xfrm>
            <a:off x="8606117" y="6006353"/>
            <a:ext cx="2886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rgbClr val="002060"/>
                </a:solidFill>
              </a:rPr>
              <a:t>Liachovec</a:t>
            </a:r>
            <a:r>
              <a:rPr lang="lt-LT" b="1" dirty="0">
                <a:solidFill>
                  <a:srgbClr val="002060"/>
                </a:solidFill>
              </a:rPr>
              <a:t> Karina</a:t>
            </a:r>
          </a:p>
        </p:txBody>
      </p:sp>
    </p:spTree>
    <p:extLst>
      <p:ext uri="{BB962C8B-B14F-4D97-AF65-F5344CB8AC3E}">
        <p14:creationId xmlns:p14="http://schemas.microsoft.com/office/powerpoint/2010/main" val="37684624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 descr="Paveikslėlis, kuriame yra senas&#10;&#10;Automatiškai sugeneruotas aprašymas">
            <a:extLst>
              <a:ext uri="{FF2B5EF4-FFF2-40B4-BE49-F238E27FC236}">
                <a16:creationId xmlns:a16="http://schemas.microsoft.com/office/drawing/2014/main" id="{1CC4D942-01A7-46F2-AB74-4E1706FF6A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886" y="243879"/>
            <a:ext cx="5795792" cy="4447391"/>
          </a:xfrm>
          <a:prstGeom prst="rect">
            <a:avLst/>
          </a:prstGeom>
        </p:spPr>
      </p:pic>
      <p:pic>
        <p:nvPicPr>
          <p:cNvPr id="5" name="Paveikslėlis 4" descr="Paveikslėlis, kuriame yra antkaklis, priedas, emalis&#10;&#10;Automatiškai sugeneruotas aprašymas">
            <a:extLst>
              <a:ext uri="{FF2B5EF4-FFF2-40B4-BE49-F238E27FC236}">
                <a16:creationId xmlns:a16="http://schemas.microsoft.com/office/drawing/2014/main" id="{A34A3590-6800-45E6-97D6-CBFAEDBD20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6092" y="756752"/>
            <a:ext cx="2566233" cy="3421644"/>
          </a:xfrm>
          <a:prstGeom prst="rect">
            <a:avLst/>
          </a:prstGeom>
        </p:spPr>
      </p:pic>
      <p:pic>
        <p:nvPicPr>
          <p:cNvPr id="7" name="Paveikslėlis 6" descr="Paveikslėlis, kuriame yra žinutė&#10;&#10;Automatiškai sugeneruotas aprašymas">
            <a:extLst>
              <a:ext uri="{FF2B5EF4-FFF2-40B4-BE49-F238E27FC236}">
                <a16:creationId xmlns:a16="http://schemas.microsoft.com/office/drawing/2014/main" id="{A37CA4BB-FB99-4BCB-B665-84470E564A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6739" y="243879"/>
            <a:ext cx="2369375" cy="3099609"/>
          </a:xfrm>
          <a:prstGeom prst="rect">
            <a:avLst/>
          </a:prstGeom>
        </p:spPr>
      </p:pic>
      <p:pic>
        <p:nvPicPr>
          <p:cNvPr id="9" name="Paveikslėlis 8" descr="Paveikslėlis, kuriame yra priedas, grandinė&#10;&#10;Automatiškai sugeneruotas aprašymas">
            <a:extLst>
              <a:ext uri="{FF2B5EF4-FFF2-40B4-BE49-F238E27FC236}">
                <a16:creationId xmlns:a16="http://schemas.microsoft.com/office/drawing/2014/main" id="{95CC6930-2ECB-4AB3-B9F1-C50270EBEF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8390" y="3514513"/>
            <a:ext cx="2178649" cy="290486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D0A1AD9-B82A-446C-A74D-1206DB119C79}"/>
              </a:ext>
            </a:extLst>
          </p:cNvPr>
          <p:cNvSpPr txBox="1"/>
          <p:nvPr/>
        </p:nvSpPr>
        <p:spPr>
          <a:xfrm>
            <a:off x="3908612" y="4178396"/>
            <a:ext cx="2123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rgbClr val="002060"/>
                </a:solidFill>
              </a:rPr>
              <a:t>Garbatovič</a:t>
            </a:r>
            <a:r>
              <a:rPr lang="lt-LT" b="1" dirty="0">
                <a:solidFill>
                  <a:srgbClr val="002060"/>
                </a:solidFill>
              </a:rPr>
              <a:t> Tadas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2DDDB42-841C-410E-89B2-343928D29335}"/>
              </a:ext>
            </a:extLst>
          </p:cNvPr>
          <p:cNvSpPr txBox="1"/>
          <p:nvPr/>
        </p:nvSpPr>
        <p:spPr>
          <a:xfrm>
            <a:off x="8804514" y="6477132"/>
            <a:ext cx="39338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 err="1">
                <a:solidFill>
                  <a:schemeClr val="accent1">
                    <a:lumMod val="75000"/>
                  </a:schemeClr>
                </a:solidFill>
              </a:rPr>
              <a:t>Krylovaitė</a:t>
            </a:r>
            <a:r>
              <a:rPr lang="lt-LT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lt-LT" dirty="0" err="1">
                <a:solidFill>
                  <a:schemeClr val="accent1">
                    <a:lumMod val="75000"/>
                  </a:schemeClr>
                </a:solidFill>
              </a:rPr>
              <a:t>Nykantė</a:t>
            </a:r>
            <a:endParaRPr lang="lt-LT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28F5B58-51FC-4308-89E2-B23CC71FA0C2}"/>
              </a:ext>
            </a:extLst>
          </p:cNvPr>
          <p:cNvSpPr txBox="1"/>
          <p:nvPr/>
        </p:nvSpPr>
        <p:spPr>
          <a:xfrm>
            <a:off x="6425806" y="4207912"/>
            <a:ext cx="2422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chemeClr val="accent1">
                    <a:lumMod val="75000"/>
                  </a:schemeClr>
                </a:solidFill>
              </a:rPr>
              <a:t>Doveikytė</a:t>
            </a:r>
            <a:r>
              <a:rPr lang="lt-LT" b="1" dirty="0">
                <a:solidFill>
                  <a:schemeClr val="accent1">
                    <a:lumMod val="75000"/>
                  </a:schemeClr>
                </a:solidFill>
              </a:rPr>
              <a:t> Karolina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6EE316C-C62E-4DF0-9FC7-6D3C9D291486}"/>
              </a:ext>
            </a:extLst>
          </p:cNvPr>
          <p:cNvSpPr txBox="1"/>
          <p:nvPr/>
        </p:nvSpPr>
        <p:spPr>
          <a:xfrm>
            <a:off x="9954524" y="2875003"/>
            <a:ext cx="25662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chemeClr val="accent1">
                    <a:lumMod val="75000"/>
                  </a:schemeClr>
                </a:solidFill>
              </a:rPr>
              <a:t>Gaidytė</a:t>
            </a:r>
            <a:r>
              <a:rPr lang="lt-LT" b="1" dirty="0">
                <a:solidFill>
                  <a:schemeClr val="accent1">
                    <a:lumMod val="75000"/>
                  </a:schemeClr>
                </a:solidFill>
              </a:rPr>
              <a:t> Jurgita</a:t>
            </a:r>
          </a:p>
        </p:txBody>
      </p:sp>
    </p:spTree>
    <p:extLst>
      <p:ext uri="{BB962C8B-B14F-4D97-AF65-F5344CB8AC3E}">
        <p14:creationId xmlns:p14="http://schemas.microsoft.com/office/powerpoint/2010/main" val="16796718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aveikslėlis 4">
            <a:extLst>
              <a:ext uri="{FF2B5EF4-FFF2-40B4-BE49-F238E27FC236}">
                <a16:creationId xmlns:a16="http://schemas.microsoft.com/office/drawing/2014/main" id="{90C77B64-6B60-4DF5-B3BF-5683BD7170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009" y="247337"/>
            <a:ext cx="4600649" cy="6255728"/>
          </a:xfrm>
          <a:prstGeom prst="rect">
            <a:avLst/>
          </a:prstGeom>
        </p:spPr>
      </p:pic>
      <p:pic>
        <p:nvPicPr>
          <p:cNvPr id="2" name="Paveikslėlis 1">
            <a:extLst>
              <a:ext uri="{FF2B5EF4-FFF2-40B4-BE49-F238E27FC236}">
                <a16:creationId xmlns:a16="http://schemas.microsoft.com/office/drawing/2014/main" id="{22C7F1D3-615A-43F2-96DA-8BC4D15D2F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0343" y="247338"/>
            <a:ext cx="4294297" cy="625572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D262E47-2C22-4B6E-9393-66B9AFB850FF}"/>
              </a:ext>
            </a:extLst>
          </p:cNvPr>
          <p:cNvSpPr txBox="1"/>
          <p:nvPr/>
        </p:nvSpPr>
        <p:spPr>
          <a:xfrm>
            <a:off x="3065929" y="5952565"/>
            <a:ext cx="27073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rgbClr val="002060"/>
                </a:solidFill>
              </a:rPr>
              <a:t>Apkevičius</a:t>
            </a:r>
            <a:r>
              <a:rPr lang="lt-LT" b="1" dirty="0">
                <a:solidFill>
                  <a:srgbClr val="002060"/>
                </a:solidFill>
              </a:rPr>
              <a:t> Deividas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D59C609-5AA5-4543-8308-5DED22C4B6AB}"/>
              </a:ext>
            </a:extLst>
          </p:cNvPr>
          <p:cNvSpPr txBox="1"/>
          <p:nvPr/>
        </p:nvSpPr>
        <p:spPr>
          <a:xfrm>
            <a:off x="8283388" y="5952566"/>
            <a:ext cx="3227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chemeClr val="accent1">
                    <a:lumMod val="75000"/>
                  </a:schemeClr>
                </a:solidFill>
              </a:rPr>
              <a:t>Valančiauskaitė</a:t>
            </a:r>
            <a:r>
              <a:rPr lang="lt-LT" b="1" dirty="0">
                <a:solidFill>
                  <a:schemeClr val="accent1">
                    <a:lumMod val="75000"/>
                  </a:schemeClr>
                </a:solidFill>
              </a:rPr>
              <a:t> Auksė</a:t>
            </a:r>
          </a:p>
        </p:txBody>
      </p:sp>
    </p:spTree>
    <p:extLst>
      <p:ext uri="{BB962C8B-B14F-4D97-AF65-F5344CB8AC3E}">
        <p14:creationId xmlns:p14="http://schemas.microsoft.com/office/powerpoint/2010/main" val="17882276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 descr="Paveikslėlis, kuriame yra žinutė&#10;&#10;Automatiškai sugeneruotas aprašymas">
            <a:extLst>
              <a:ext uri="{FF2B5EF4-FFF2-40B4-BE49-F238E27FC236}">
                <a16:creationId xmlns:a16="http://schemas.microsoft.com/office/drawing/2014/main" id="{BE7B5C13-FD52-4D3B-A5F4-B2D8C18645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3757" y="127740"/>
            <a:ext cx="4576740" cy="6557873"/>
          </a:xfrm>
          <a:prstGeom prst="rect">
            <a:avLst/>
          </a:prstGeom>
        </p:spPr>
      </p:pic>
      <p:pic>
        <p:nvPicPr>
          <p:cNvPr id="5" name="Paveikslėlis 4" descr="Paveikslėlis, kuriame yra žinutė, linijos brėžimas&#10;&#10;Automatiškai sugeneruotas aprašymas">
            <a:extLst>
              <a:ext uri="{FF2B5EF4-FFF2-40B4-BE49-F238E27FC236}">
                <a16:creationId xmlns:a16="http://schemas.microsoft.com/office/drawing/2014/main" id="{95A30BDA-91D0-4215-A29F-BB4534ADED0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75"/>
          <a:stretch/>
        </p:blipFill>
        <p:spPr>
          <a:xfrm>
            <a:off x="6321505" y="127740"/>
            <a:ext cx="4233363" cy="655787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5B37BF5-2D12-4171-BEFB-FA853E1A2320}"/>
              </a:ext>
            </a:extLst>
          </p:cNvPr>
          <p:cNvSpPr txBox="1"/>
          <p:nvPr/>
        </p:nvSpPr>
        <p:spPr>
          <a:xfrm>
            <a:off x="3926542" y="6179151"/>
            <a:ext cx="29480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rgbClr val="002060"/>
                </a:solidFill>
              </a:rPr>
              <a:t>Biekšaitė</a:t>
            </a:r>
            <a:r>
              <a:rPr lang="lt-LT" b="1" dirty="0">
                <a:solidFill>
                  <a:srgbClr val="002060"/>
                </a:solidFill>
              </a:rPr>
              <a:t> Beata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56BCED3-502A-439D-8D43-1CBA3DA8CF29}"/>
              </a:ext>
            </a:extLst>
          </p:cNvPr>
          <p:cNvSpPr txBox="1"/>
          <p:nvPr/>
        </p:nvSpPr>
        <p:spPr>
          <a:xfrm>
            <a:off x="7606865" y="6179151"/>
            <a:ext cx="29480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rgbClr val="002060"/>
                </a:solidFill>
              </a:rPr>
              <a:t>Voskresenskytė</a:t>
            </a:r>
            <a:r>
              <a:rPr lang="lt-LT" b="1" dirty="0">
                <a:solidFill>
                  <a:srgbClr val="002060"/>
                </a:solidFill>
              </a:rPr>
              <a:t> Marta</a:t>
            </a:r>
          </a:p>
        </p:txBody>
      </p:sp>
    </p:spTree>
    <p:extLst>
      <p:ext uri="{BB962C8B-B14F-4D97-AF65-F5344CB8AC3E}">
        <p14:creationId xmlns:p14="http://schemas.microsoft.com/office/powerpoint/2010/main" val="12716739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 descr="Paveikslėlis, kuriame yra žinutė&#10;&#10;Automatiškai sugeneruotas aprašymas">
            <a:extLst>
              <a:ext uri="{FF2B5EF4-FFF2-40B4-BE49-F238E27FC236}">
                <a16:creationId xmlns:a16="http://schemas.microsoft.com/office/drawing/2014/main" id="{B2C7E417-FDC4-4B61-875D-F19CD124EC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163" y="276145"/>
            <a:ext cx="4088019" cy="6200637"/>
          </a:xfrm>
          <a:prstGeom prst="rect">
            <a:avLst/>
          </a:prstGeom>
        </p:spPr>
      </p:pic>
      <p:pic>
        <p:nvPicPr>
          <p:cNvPr id="5" name="Paveikslėlis 4" descr="Paveikslėlis, kuriame yra žinutė&#10;&#10;Automatiškai sugeneruotas aprašymas">
            <a:extLst>
              <a:ext uri="{FF2B5EF4-FFF2-40B4-BE49-F238E27FC236}">
                <a16:creationId xmlns:a16="http://schemas.microsoft.com/office/drawing/2014/main" id="{CAE44B93-8FE5-439E-B41A-83F714F2F0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1" y="276145"/>
            <a:ext cx="4312564" cy="620602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EE2D0E7-1992-4746-BAA8-064A38C2A219}"/>
              </a:ext>
            </a:extLst>
          </p:cNvPr>
          <p:cNvSpPr txBox="1"/>
          <p:nvPr/>
        </p:nvSpPr>
        <p:spPr>
          <a:xfrm>
            <a:off x="3012141" y="6070885"/>
            <a:ext cx="27900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chemeClr val="accent1">
                    <a:lumMod val="75000"/>
                  </a:schemeClr>
                </a:solidFill>
              </a:rPr>
              <a:t>Sobolevskytė</a:t>
            </a:r>
            <a:r>
              <a:rPr lang="lt-LT" b="1" dirty="0">
                <a:solidFill>
                  <a:schemeClr val="accent1">
                    <a:lumMod val="75000"/>
                  </a:schemeClr>
                </a:solidFill>
              </a:rPr>
              <a:t> Kornelija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6CDB0DF-7AEE-479E-B660-542587247136}"/>
              </a:ext>
            </a:extLst>
          </p:cNvPr>
          <p:cNvSpPr txBox="1"/>
          <p:nvPr/>
        </p:nvSpPr>
        <p:spPr>
          <a:xfrm>
            <a:off x="7584142" y="6070885"/>
            <a:ext cx="31182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>
                <a:solidFill>
                  <a:schemeClr val="accent1">
                    <a:lumMod val="75000"/>
                  </a:schemeClr>
                </a:solidFill>
              </a:rPr>
              <a:t>Senkevičius Danielius</a:t>
            </a:r>
          </a:p>
        </p:txBody>
      </p:sp>
    </p:spTree>
    <p:extLst>
      <p:ext uri="{BB962C8B-B14F-4D97-AF65-F5344CB8AC3E}">
        <p14:creationId xmlns:p14="http://schemas.microsoft.com/office/powerpoint/2010/main" val="21735127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5ED88E92-14F3-4B58-9E48-1D79E139A8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1999" cy="6861600"/>
            <a:chOff x="1" y="0"/>
            <a:chExt cx="12191999" cy="68616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A6466AE7-32B6-4334-AF41-B9387E6726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659C09F8-90CD-443F-9AA1-D08C56A605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DC7304AB-BE7D-45AC-A876-4A24543AE5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8E11922B-DDB3-46D7-B1BD-C1CCDB3C42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C580F8F6-E662-4BCD-AC9C-7E5DDBD5A77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9A333FE5-ADB0-48EE-A1A6-9AA36DA343A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0B09CD4F-6DF4-48AA-BD35-23E3F2A643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02223219-ACCC-42F2-A1B4-E3C8C8AB12A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1510B0E9-9BA0-4357-9E04-554C19BAAC8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DF06DA80-525A-4C9E-A441-50630AA772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E841E027-8E53-4FEB-8605-2124D8573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pic>
        <p:nvPicPr>
          <p:cNvPr id="3" name="Paveikslėlis 2" descr="Paveikslėlis, kuriame yra linijos brėžimas&#10;&#10;Automatiškai sugeneruotas aprašymas">
            <a:extLst>
              <a:ext uri="{FF2B5EF4-FFF2-40B4-BE49-F238E27FC236}">
                <a16:creationId xmlns:a16="http://schemas.microsoft.com/office/drawing/2014/main" id="{515AD194-42B9-4B81-A804-E21398EC40A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046" r="1" b="27548"/>
          <a:stretch/>
        </p:blipFill>
        <p:spPr>
          <a:xfrm>
            <a:off x="20" y="10"/>
            <a:ext cx="12191980" cy="685799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A25B55F8-1605-4B43-A2C2-F6A89E99FE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5921827" y="2876440"/>
            <a:ext cx="6270172" cy="3981559"/>
            <a:chOff x="0" y="0"/>
            <a:chExt cx="10800000" cy="6858000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3827E35D-5400-4C49-A2E4-F5247A3672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0000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49EEEB7D-C9FB-4465-8B3E-D801A67923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2CC34A8A-40BB-4525-83DA-504D63B13B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0" y="-1"/>
            <a:ext cx="9361714" cy="4680857"/>
            <a:chOff x="0" y="0"/>
            <a:chExt cx="2880000" cy="1440000"/>
          </a:xfrm>
        </p:grpSpPr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BC1592F6-40DA-483F-A87A-984EFF549B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44000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C86D187B-14B1-4CA0-829C-0ABC48AADB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30" name="Rectangle 29">
            <a:extLst>
              <a:ext uri="{FF2B5EF4-FFF2-40B4-BE49-F238E27FC236}">
                <a16:creationId xmlns:a16="http://schemas.microsoft.com/office/drawing/2014/main" id="{8F6A6582-12A7-41EA-B8C1-773D6FD7A8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6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B1644656-49B1-42A3-A31E-92E99A60F1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8430794" y="3096793"/>
            <a:ext cx="3761205" cy="3761205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4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2A0EDFF-8FB3-4C53-AAAA-161955AD711F}"/>
              </a:ext>
            </a:extLst>
          </p:cNvPr>
          <p:cNvSpPr txBox="1"/>
          <p:nvPr/>
        </p:nvSpPr>
        <p:spPr>
          <a:xfrm>
            <a:off x="10042412" y="6304002"/>
            <a:ext cx="35972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rgbClr val="002060"/>
                </a:solidFill>
              </a:rPr>
              <a:t>Malkovaitė</a:t>
            </a:r>
            <a:r>
              <a:rPr lang="lt-LT" b="1" dirty="0">
                <a:solidFill>
                  <a:srgbClr val="002060"/>
                </a:solidFill>
              </a:rPr>
              <a:t> Maja</a:t>
            </a:r>
          </a:p>
        </p:txBody>
      </p:sp>
    </p:spTree>
    <p:extLst>
      <p:ext uri="{BB962C8B-B14F-4D97-AF65-F5344CB8AC3E}">
        <p14:creationId xmlns:p14="http://schemas.microsoft.com/office/powerpoint/2010/main" val="11572570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7">
            <a:extLst>
              <a:ext uri="{FF2B5EF4-FFF2-40B4-BE49-F238E27FC236}">
                <a16:creationId xmlns:a16="http://schemas.microsoft.com/office/drawing/2014/main" id="{5ED88E92-14F3-4B58-9E48-1D79E139A8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1999" cy="6861600"/>
            <a:chOff x="1" y="0"/>
            <a:chExt cx="12191999" cy="6861600"/>
          </a:xfrm>
        </p:grpSpPr>
        <p:sp>
          <p:nvSpPr>
            <p:cNvPr id="27" name="Rectangle 8">
              <a:extLst>
                <a:ext uri="{FF2B5EF4-FFF2-40B4-BE49-F238E27FC236}">
                  <a16:creationId xmlns:a16="http://schemas.microsoft.com/office/drawing/2014/main" id="{A6466AE7-32B6-4334-AF41-B9387E6726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28" name="Oval 9">
              <a:extLst>
                <a:ext uri="{FF2B5EF4-FFF2-40B4-BE49-F238E27FC236}">
                  <a16:creationId xmlns:a16="http://schemas.microsoft.com/office/drawing/2014/main" id="{659C09F8-90CD-443F-9AA1-D08C56A605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29" name="Oval 10">
              <a:extLst>
                <a:ext uri="{FF2B5EF4-FFF2-40B4-BE49-F238E27FC236}">
                  <a16:creationId xmlns:a16="http://schemas.microsoft.com/office/drawing/2014/main" id="{DC7304AB-BE7D-45AC-A876-4A24543AE5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8E11922B-DDB3-46D7-B1BD-C1CCDB3C42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30" name="Rectangle 16">
                <a:extLst>
                  <a:ext uri="{FF2B5EF4-FFF2-40B4-BE49-F238E27FC236}">
                    <a16:creationId xmlns:a16="http://schemas.microsoft.com/office/drawing/2014/main" id="{C580F8F6-E662-4BCD-AC9C-7E5DDBD5A77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31" name="Rectangle 17">
                <a:extLst>
                  <a:ext uri="{FF2B5EF4-FFF2-40B4-BE49-F238E27FC236}">
                    <a16:creationId xmlns:a16="http://schemas.microsoft.com/office/drawing/2014/main" id="{9A333FE5-ADB0-48EE-A1A6-9AA36DA343A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0B09CD4F-6DF4-48AA-BD35-23E3F2A643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32" name="Rectangle 14">
                <a:extLst>
                  <a:ext uri="{FF2B5EF4-FFF2-40B4-BE49-F238E27FC236}">
                    <a16:creationId xmlns:a16="http://schemas.microsoft.com/office/drawing/2014/main" id="{02223219-ACCC-42F2-A1B4-E3C8C8AB12A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33" name="Rectangle 15">
                <a:extLst>
                  <a:ext uri="{FF2B5EF4-FFF2-40B4-BE49-F238E27FC236}">
                    <a16:creationId xmlns:a16="http://schemas.microsoft.com/office/drawing/2014/main" id="{1510B0E9-9BA0-4357-9E04-554C19BAAC8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34" name="Rectangle 13">
              <a:extLst>
                <a:ext uri="{FF2B5EF4-FFF2-40B4-BE49-F238E27FC236}">
                  <a16:creationId xmlns:a16="http://schemas.microsoft.com/office/drawing/2014/main" id="{DF06DA80-525A-4C9E-A441-50630AA772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35" name="Rectangle 19">
            <a:extLst>
              <a:ext uri="{FF2B5EF4-FFF2-40B4-BE49-F238E27FC236}">
                <a16:creationId xmlns:a16="http://schemas.microsoft.com/office/drawing/2014/main" id="{E841E027-8E53-4FEB-8605-2124D8573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78AFC7F7-CAFA-40BB-852A-7D9EFC5E31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6200000" flipH="1">
            <a:off x="-1714500" y="1714500"/>
            <a:ext cx="6858000" cy="3429000"/>
            <a:chOff x="0" y="0"/>
            <a:chExt cx="2880000" cy="1440000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8B923F4B-C29A-4282-9487-E3F2453376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44000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70450CDD-550A-490C-A481-1ADB6F8F8C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26" name="Rectangle 25">
            <a:extLst>
              <a:ext uri="{FF2B5EF4-FFF2-40B4-BE49-F238E27FC236}">
                <a16:creationId xmlns:a16="http://schemas.microsoft.com/office/drawing/2014/main" id="{6B2B96CA-1A36-4632-AB34-AB21755DD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6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pic>
        <p:nvPicPr>
          <p:cNvPr id="21" name="Paveikslėlis 20">
            <a:extLst>
              <a:ext uri="{FF2B5EF4-FFF2-40B4-BE49-F238E27FC236}">
                <a16:creationId xmlns:a16="http://schemas.microsoft.com/office/drawing/2014/main" id="{66EC94A2-151E-4E52-8CDA-341B2C183B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5902" y="268287"/>
            <a:ext cx="4061901" cy="5851892"/>
          </a:xfrm>
          <a:prstGeom prst="rect">
            <a:avLst/>
          </a:prstGeom>
        </p:spPr>
      </p:pic>
      <p:pic>
        <p:nvPicPr>
          <p:cNvPr id="2" name="Paveikslėlis 1">
            <a:extLst>
              <a:ext uri="{FF2B5EF4-FFF2-40B4-BE49-F238E27FC236}">
                <a16:creationId xmlns:a16="http://schemas.microsoft.com/office/drawing/2014/main" id="{56E627BF-39C3-4CD2-BBCE-D23B154EDC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7896" y="278253"/>
            <a:ext cx="4119910" cy="584192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FCA221D-5CC8-4C75-944E-45F80156D875}"/>
              </a:ext>
            </a:extLst>
          </p:cNvPr>
          <p:cNvSpPr txBox="1"/>
          <p:nvPr/>
        </p:nvSpPr>
        <p:spPr>
          <a:xfrm>
            <a:off x="2779059" y="5665694"/>
            <a:ext cx="26873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rgbClr val="002060"/>
                </a:solidFill>
              </a:rPr>
              <a:t>Gelažauskaitė</a:t>
            </a:r>
            <a:r>
              <a:rPr lang="lt-LT" b="1" dirty="0">
                <a:solidFill>
                  <a:srgbClr val="002060"/>
                </a:solidFill>
              </a:rPr>
              <a:t> Izabelė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11AE366-8AAB-4D81-A79B-7886437A3953}"/>
              </a:ext>
            </a:extLst>
          </p:cNvPr>
          <p:cNvSpPr txBox="1"/>
          <p:nvPr/>
        </p:nvSpPr>
        <p:spPr>
          <a:xfrm>
            <a:off x="8079736" y="5665694"/>
            <a:ext cx="24202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rgbClr val="002060"/>
                </a:solidFill>
              </a:rPr>
              <a:t>Pivoriūnaitė</a:t>
            </a:r>
            <a:r>
              <a:rPr lang="lt-LT" b="1" dirty="0">
                <a:solidFill>
                  <a:srgbClr val="002060"/>
                </a:solidFill>
              </a:rPr>
              <a:t> Gintarė</a:t>
            </a:r>
          </a:p>
        </p:txBody>
      </p:sp>
    </p:spTree>
    <p:extLst>
      <p:ext uri="{BB962C8B-B14F-4D97-AF65-F5344CB8AC3E}">
        <p14:creationId xmlns:p14="http://schemas.microsoft.com/office/powerpoint/2010/main" val="24895888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aveikslėlis 4" descr="Paveikslėlis, kuriame yra žinutė, spalvingas, piešinys&#10;&#10;Automatiškai sugeneruotas aprašymas">
            <a:extLst>
              <a:ext uri="{FF2B5EF4-FFF2-40B4-BE49-F238E27FC236}">
                <a16:creationId xmlns:a16="http://schemas.microsoft.com/office/drawing/2014/main" id="{6429F08B-CE88-4CAE-8F57-14A6F76DF5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5954" y="543679"/>
            <a:ext cx="3736683" cy="5629654"/>
          </a:xfrm>
          <a:prstGeom prst="rect">
            <a:avLst/>
          </a:prstGeom>
        </p:spPr>
      </p:pic>
      <p:pic>
        <p:nvPicPr>
          <p:cNvPr id="7" name="Paveikslėlis 6" descr="Paveikslėlis, kuriame yra žinutė, piešinys&#10;&#10;Automatiškai sugeneruotas aprašymas">
            <a:extLst>
              <a:ext uri="{FF2B5EF4-FFF2-40B4-BE49-F238E27FC236}">
                <a16:creationId xmlns:a16="http://schemas.microsoft.com/office/drawing/2014/main" id="{719B7D5C-3CB6-4C2E-8C1C-D2162EC139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1601" y="548389"/>
            <a:ext cx="4150352" cy="562494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0AF4758-60CB-45A1-A0F6-1EA56809AB4E}"/>
              </a:ext>
            </a:extLst>
          </p:cNvPr>
          <p:cNvSpPr txBox="1"/>
          <p:nvPr/>
        </p:nvSpPr>
        <p:spPr>
          <a:xfrm>
            <a:off x="2761130" y="5701553"/>
            <a:ext cx="31615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rgbClr val="002060"/>
                </a:solidFill>
              </a:rPr>
              <a:t>Dobrovolskytė</a:t>
            </a:r>
            <a:r>
              <a:rPr lang="lt-LT" b="1" dirty="0">
                <a:solidFill>
                  <a:srgbClr val="002060"/>
                </a:solidFill>
              </a:rPr>
              <a:t> Kornelija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D57A3C-E0B9-4AAD-8AB8-4A4E83DC6966}"/>
              </a:ext>
            </a:extLst>
          </p:cNvPr>
          <p:cNvSpPr txBox="1"/>
          <p:nvPr/>
        </p:nvSpPr>
        <p:spPr>
          <a:xfrm>
            <a:off x="8355106" y="5701553"/>
            <a:ext cx="2241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rgbClr val="002060"/>
                </a:solidFill>
              </a:rPr>
              <a:t>Artemjeva</a:t>
            </a:r>
            <a:r>
              <a:rPr lang="lt-LT" b="1" dirty="0">
                <a:solidFill>
                  <a:srgbClr val="002060"/>
                </a:solidFill>
              </a:rPr>
              <a:t> Skaistė</a:t>
            </a:r>
          </a:p>
        </p:txBody>
      </p:sp>
    </p:spTree>
    <p:extLst>
      <p:ext uri="{BB962C8B-B14F-4D97-AF65-F5344CB8AC3E}">
        <p14:creationId xmlns:p14="http://schemas.microsoft.com/office/powerpoint/2010/main" val="8554833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>
            <a:extLst>
              <a:ext uri="{FF2B5EF4-FFF2-40B4-BE49-F238E27FC236}">
                <a16:creationId xmlns:a16="http://schemas.microsoft.com/office/drawing/2014/main" id="{FBF3C20C-1833-4D61-BC74-5E79D9EAB5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796" y="289506"/>
            <a:ext cx="4639475" cy="6185966"/>
          </a:xfrm>
          <a:prstGeom prst="rect">
            <a:avLst/>
          </a:prstGeom>
        </p:spPr>
      </p:pic>
      <p:pic>
        <p:nvPicPr>
          <p:cNvPr id="5" name="Paveikslėlis 4" descr="Paveikslėlis, kuriame yra žinutė, senas&#10;&#10;Automatiškai sugeneruotas aprašymas">
            <a:extLst>
              <a:ext uri="{FF2B5EF4-FFF2-40B4-BE49-F238E27FC236}">
                <a16:creationId xmlns:a16="http://schemas.microsoft.com/office/drawing/2014/main" id="{834DBFDE-A288-4563-B330-4194F57B31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993" y="239091"/>
            <a:ext cx="4157587" cy="623638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6371886-15BC-454C-9B27-93ECAA4A7D53}"/>
              </a:ext>
            </a:extLst>
          </p:cNvPr>
          <p:cNvSpPr txBox="1"/>
          <p:nvPr/>
        </p:nvSpPr>
        <p:spPr>
          <a:xfrm>
            <a:off x="3567953" y="5916706"/>
            <a:ext cx="23507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rgbClr val="002060"/>
                </a:solidFill>
              </a:rPr>
              <a:t>Krylovaitė</a:t>
            </a:r>
            <a:r>
              <a:rPr lang="lt-LT" b="1" dirty="0">
                <a:solidFill>
                  <a:srgbClr val="002060"/>
                </a:solidFill>
              </a:rPr>
              <a:t> </a:t>
            </a:r>
            <a:r>
              <a:rPr lang="lt-LT" b="1" dirty="0" err="1">
                <a:solidFill>
                  <a:srgbClr val="002060"/>
                </a:solidFill>
              </a:rPr>
              <a:t>Nikantė</a:t>
            </a:r>
            <a:endParaRPr lang="lt-LT" b="1" dirty="0">
              <a:solidFill>
                <a:srgbClr val="00206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70439B5-A2CC-4DC7-9D15-B04415217DFA}"/>
              </a:ext>
            </a:extLst>
          </p:cNvPr>
          <p:cNvSpPr txBox="1"/>
          <p:nvPr/>
        </p:nvSpPr>
        <p:spPr>
          <a:xfrm>
            <a:off x="8964706" y="5916706"/>
            <a:ext cx="19978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rgbClr val="002060"/>
                </a:solidFill>
              </a:rPr>
              <a:t>Grigutytė</a:t>
            </a:r>
            <a:r>
              <a:rPr lang="lt-LT" b="1" dirty="0">
                <a:solidFill>
                  <a:srgbClr val="002060"/>
                </a:solidFill>
              </a:rPr>
              <a:t> Anelė</a:t>
            </a:r>
          </a:p>
        </p:txBody>
      </p:sp>
    </p:spTree>
    <p:extLst>
      <p:ext uri="{BB962C8B-B14F-4D97-AF65-F5344CB8AC3E}">
        <p14:creationId xmlns:p14="http://schemas.microsoft.com/office/powerpoint/2010/main" val="41013722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5ED88E92-14F3-4B58-9E48-1D79E139A8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1999" cy="6861600"/>
            <a:chOff x="1" y="0"/>
            <a:chExt cx="12191999" cy="68616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A6466AE7-32B6-4334-AF41-B9387E6726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659C09F8-90CD-443F-9AA1-D08C56A605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DC7304AB-BE7D-45AC-A876-4A24543AE5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8E11922B-DDB3-46D7-B1BD-C1CCDB3C42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C580F8F6-E662-4BCD-AC9C-7E5DDBD5A77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9A333FE5-ADB0-48EE-A1A6-9AA36DA343A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0B09CD4F-6DF4-48AA-BD35-23E3F2A643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02223219-ACCC-42F2-A1B4-E3C8C8AB12A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1510B0E9-9BA0-4357-9E04-554C19BAAC8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DF06DA80-525A-4C9E-A441-50630AA772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E841E027-8E53-4FEB-8605-2124D8573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pic>
        <p:nvPicPr>
          <p:cNvPr id="21" name="Paveikslėlis 20" descr="Paveikslėlis, kuriame yra žinutė, piešinys, audinys&#10;&#10;Automatiškai sugeneruotas aprašymas">
            <a:extLst>
              <a:ext uri="{FF2B5EF4-FFF2-40B4-BE49-F238E27FC236}">
                <a16:creationId xmlns:a16="http://schemas.microsoft.com/office/drawing/2014/main" id="{2474D77B-0FF2-49CA-A2BE-D0E0CAB9E8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3933" y="121060"/>
            <a:ext cx="8890580" cy="638242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3DD03E9-9A71-4200-90DF-8EE7A55BE68F}"/>
              </a:ext>
            </a:extLst>
          </p:cNvPr>
          <p:cNvSpPr txBox="1"/>
          <p:nvPr/>
        </p:nvSpPr>
        <p:spPr>
          <a:xfrm>
            <a:off x="8130789" y="6010021"/>
            <a:ext cx="25013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rgbClr val="002060"/>
                </a:solidFill>
              </a:rPr>
              <a:t>Puidokaitė</a:t>
            </a:r>
            <a:r>
              <a:rPr lang="lt-LT" b="1" dirty="0">
                <a:solidFill>
                  <a:srgbClr val="002060"/>
                </a:solidFill>
              </a:rPr>
              <a:t> Ema</a:t>
            </a:r>
          </a:p>
        </p:txBody>
      </p:sp>
    </p:spTree>
    <p:extLst>
      <p:ext uri="{BB962C8B-B14F-4D97-AF65-F5344CB8AC3E}">
        <p14:creationId xmlns:p14="http://schemas.microsoft.com/office/powerpoint/2010/main" val="30941216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 descr="Paveikslėlis, kuriame yra žinutė&#10;&#10;Automatiškai sugeneruotas aprašymas">
            <a:extLst>
              <a:ext uri="{FF2B5EF4-FFF2-40B4-BE49-F238E27FC236}">
                <a16:creationId xmlns:a16="http://schemas.microsoft.com/office/drawing/2014/main" id="{A7BC540B-7684-4A2B-8719-8D196735729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53" t="4591" r="6188"/>
          <a:stretch/>
        </p:blipFill>
        <p:spPr>
          <a:xfrm>
            <a:off x="689549" y="367259"/>
            <a:ext cx="3807500" cy="5831487"/>
          </a:xfrm>
          <a:prstGeom prst="rect">
            <a:avLst/>
          </a:prstGeom>
        </p:spPr>
      </p:pic>
      <p:pic>
        <p:nvPicPr>
          <p:cNvPr id="5" name="Paveikslėlis 4" descr="Paveikslėlis, kuriame yra žinutė&#10;&#10;Automatiškai sugeneruotas aprašymas">
            <a:extLst>
              <a:ext uri="{FF2B5EF4-FFF2-40B4-BE49-F238E27FC236}">
                <a16:creationId xmlns:a16="http://schemas.microsoft.com/office/drawing/2014/main" id="{96EFD3DE-7316-4A6A-A169-016BC1678A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0111" y="412393"/>
            <a:ext cx="1933463" cy="2027583"/>
          </a:xfrm>
          <a:prstGeom prst="rect">
            <a:avLst/>
          </a:prstGeom>
        </p:spPr>
      </p:pic>
      <p:pic>
        <p:nvPicPr>
          <p:cNvPr id="7" name="Paveikslėlis 6">
            <a:extLst>
              <a:ext uri="{FF2B5EF4-FFF2-40B4-BE49-F238E27FC236}">
                <a16:creationId xmlns:a16="http://schemas.microsoft.com/office/drawing/2014/main" id="{D4B5407C-1331-4838-9A06-A89D8F353E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7511" y="412393"/>
            <a:ext cx="2237488" cy="5786353"/>
          </a:xfrm>
          <a:prstGeom prst="rect">
            <a:avLst/>
          </a:prstGeom>
        </p:spPr>
      </p:pic>
      <p:pic>
        <p:nvPicPr>
          <p:cNvPr id="9" name="Paveikslėlis 8" descr="Paveikslėlis, kuriame yra antkaklis, priedas&#10;&#10;Automatiškai sugeneruotas aprašymas">
            <a:extLst>
              <a:ext uri="{FF2B5EF4-FFF2-40B4-BE49-F238E27FC236}">
                <a16:creationId xmlns:a16="http://schemas.microsoft.com/office/drawing/2014/main" id="{35AA1F2F-FD06-49B2-83EF-B1B57390A4C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0111" y="3939188"/>
            <a:ext cx="2044055" cy="225955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C81BC15-0C97-484E-8A22-8EFF1081E558}"/>
              </a:ext>
            </a:extLst>
          </p:cNvPr>
          <p:cNvSpPr txBox="1"/>
          <p:nvPr/>
        </p:nvSpPr>
        <p:spPr>
          <a:xfrm>
            <a:off x="2616696" y="5638800"/>
            <a:ext cx="21263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rgbClr val="002060"/>
                </a:solidFill>
              </a:rPr>
              <a:t>Spūdys</a:t>
            </a:r>
            <a:r>
              <a:rPr lang="lt-LT" b="1" dirty="0">
                <a:solidFill>
                  <a:srgbClr val="002060"/>
                </a:solidFill>
              </a:rPr>
              <a:t> Erikas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1DE8CEB-4B60-4F92-9C98-E589B476D7F4}"/>
              </a:ext>
            </a:extLst>
          </p:cNvPr>
          <p:cNvSpPr txBox="1"/>
          <p:nvPr/>
        </p:nvSpPr>
        <p:spPr>
          <a:xfrm>
            <a:off x="9247511" y="6323677"/>
            <a:ext cx="28866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>
                <a:solidFill>
                  <a:schemeClr val="accent1">
                    <a:lumMod val="75000"/>
                  </a:schemeClr>
                </a:solidFill>
              </a:rPr>
              <a:t>Žilinskaitė </a:t>
            </a:r>
            <a:r>
              <a:rPr lang="lt-LT" b="1" dirty="0" err="1">
                <a:solidFill>
                  <a:schemeClr val="accent1">
                    <a:lumMod val="75000"/>
                  </a:schemeClr>
                </a:solidFill>
              </a:rPr>
              <a:t>Adrijana</a:t>
            </a:r>
            <a:endParaRPr lang="lt-LT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59EC8C-4A5D-4256-B389-E5A94BFE6738}"/>
              </a:ext>
            </a:extLst>
          </p:cNvPr>
          <p:cNvSpPr txBox="1"/>
          <p:nvPr/>
        </p:nvSpPr>
        <p:spPr>
          <a:xfrm>
            <a:off x="5827060" y="2549480"/>
            <a:ext cx="2263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chemeClr val="accent1">
                    <a:lumMod val="75000"/>
                  </a:schemeClr>
                </a:solidFill>
              </a:rPr>
              <a:t>Undraitytė</a:t>
            </a:r>
            <a:r>
              <a:rPr lang="lt-LT" b="1" dirty="0">
                <a:solidFill>
                  <a:schemeClr val="accent1">
                    <a:lumMod val="75000"/>
                  </a:schemeClr>
                </a:solidFill>
              </a:rPr>
              <a:t> Evelina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74FCA8A-2854-4917-9CE6-FBA141600FC1}"/>
              </a:ext>
            </a:extLst>
          </p:cNvPr>
          <p:cNvSpPr txBox="1"/>
          <p:nvPr/>
        </p:nvSpPr>
        <p:spPr>
          <a:xfrm>
            <a:off x="5683624" y="6260941"/>
            <a:ext cx="31424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chemeClr val="accent1">
                    <a:lumMod val="75000"/>
                  </a:schemeClr>
                </a:solidFill>
              </a:rPr>
              <a:t>Sobolevskytė</a:t>
            </a:r>
            <a:r>
              <a:rPr lang="lt-LT" b="1" dirty="0">
                <a:solidFill>
                  <a:schemeClr val="accent1">
                    <a:lumMod val="75000"/>
                  </a:schemeClr>
                </a:solidFill>
              </a:rPr>
              <a:t> Kornelija</a:t>
            </a:r>
          </a:p>
        </p:txBody>
      </p:sp>
    </p:spTree>
    <p:extLst>
      <p:ext uri="{BB962C8B-B14F-4D97-AF65-F5344CB8AC3E}">
        <p14:creationId xmlns:p14="http://schemas.microsoft.com/office/powerpoint/2010/main" val="36399314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aveikslėlis 4" descr="Paveikslėlis, kuriame yra žinutė&#10;&#10;Automatiškai sugeneruotas aprašymas">
            <a:extLst>
              <a:ext uri="{FF2B5EF4-FFF2-40B4-BE49-F238E27FC236}">
                <a16:creationId xmlns:a16="http://schemas.microsoft.com/office/drawing/2014/main" id="{8E0A88B0-B1F3-4C7F-B512-760F2E4DBBA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39" t="4938" r="837" b="27408"/>
          <a:stretch/>
        </p:blipFill>
        <p:spPr>
          <a:xfrm>
            <a:off x="162197" y="460817"/>
            <a:ext cx="4463106" cy="5936365"/>
          </a:xfrm>
          <a:prstGeom prst="rect">
            <a:avLst/>
          </a:prstGeom>
        </p:spPr>
      </p:pic>
      <p:pic>
        <p:nvPicPr>
          <p:cNvPr id="7" name="Paveikslėlis 6" descr="Paveikslėlis, kuriame yra žinutė&#10;&#10;Automatiškai sugeneruotas aprašymas">
            <a:extLst>
              <a:ext uri="{FF2B5EF4-FFF2-40B4-BE49-F238E27FC236}">
                <a16:creationId xmlns:a16="http://schemas.microsoft.com/office/drawing/2014/main" id="{A6F41F10-DAFD-471E-AB1B-2051264C48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5952" y="1707854"/>
            <a:ext cx="2333004" cy="3760616"/>
          </a:xfrm>
          <a:prstGeom prst="rect">
            <a:avLst/>
          </a:prstGeom>
        </p:spPr>
      </p:pic>
      <p:pic>
        <p:nvPicPr>
          <p:cNvPr id="9" name="Paveikslėlis 8">
            <a:extLst>
              <a:ext uri="{FF2B5EF4-FFF2-40B4-BE49-F238E27FC236}">
                <a16:creationId xmlns:a16="http://schemas.microsoft.com/office/drawing/2014/main" id="{04027A90-6009-402F-B3DF-80E0809A559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7" t="23187" r="6854" b="19362"/>
          <a:stretch/>
        </p:blipFill>
        <p:spPr>
          <a:xfrm>
            <a:off x="7699605" y="460817"/>
            <a:ext cx="4169721" cy="593636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79889E4-2AF1-4F0E-BA63-B09AF6859FC6}"/>
              </a:ext>
            </a:extLst>
          </p:cNvPr>
          <p:cNvSpPr txBox="1"/>
          <p:nvPr/>
        </p:nvSpPr>
        <p:spPr>
          <a:xfrm>
            <a:off x="9784465" y="5880847"/>
            <a:ext cx="2563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>
                <a:solidFill>
                  <a:srgbClr val="002060"/>
                </a:solidFill>
              </a:rPr>
              <a:t>Morkūnas Jonas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F7BEE2-6DE8-4D6C-BA96-02D844AA703F}"/>
              </a:ext>
            </a:extLst>
          </p:cNvPr>
          <p:cNvSpPr txBox="1"/>
          <p:nvPr/>
        </p:nvSpPr>
        <p:spPr>
          <a:xfrm>
            <a:off x="5128858" y="5882612"/>
            <a:ext cx="2570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chemeClr val="accent1">
                    <a:lumMod val="75000"/>
                  </a:schemeClr>
                </a:solidFill>
              </a:rPr>
              <a:t>Kaminskis</a:t>
            </a:r>
            <a:r>
              <a:rPr lang="lt-LT" b="1" dirty="0">
                <a:solidFill>
                  <a:schemeClr val="accent1">
                    <a:lumMod val="75000"/>
                  </a:schemeClr>
                </a:solidFill>
              </a:rPr>
              <a:t> Karolis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85ECCA-4CB7-487F-B645-312AD1E2311E}"/>
              </a:ext>
            </a:extLst>
          </p:cNvPr>
          <p:cNvSpPr txBox="1"/>
          <p:nvPr/>
        </p:nvSpPr>
        <p:spPr>
          <a:xfrm>
            <a:off x="2389527" y="5923867"/>
            <a:ext cx="34957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>
                <a:solidFill>
                  <a:srgbClr val="002060"/>
                </a:solidFill>
              </a:rPr>
              <a:t>Pacevičius Lukas</a:t>
            </a:r>
          </a:p>
        </p:txBody>
      </p:sp>
    </p:spTree>
    <p:extLst>
      <p:ext uri="{BB962C8B-B14F-4D97-AF65-F5344CB8AC3E}">
        <p14:creationId xmlns:p14="http://schemas.microsoft.com/office/powerpoint/2010/main" val="14827981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 descr="Paveikslėlis, kuriame yra neryškumas&#10;&#10;Automatiškai sugeneruotas aprašymas">
            <a:extLst>
              <a:ext uri="{FF2B5EF4-FFF2-40B4-BE49-F238E27FC236}">
                <a16:creationId xmlns:a16="http://schemas.microsoft.com/office/drawing/2014/main" id="{35476705-EF5E-4E84-97C2-1AD2AE63AB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086" y="536712"/>
            <a:ext cx="3804131" cy="5085419"/>
          </a:xfrm>
          <a:prstGeom prst="rect">
            <a:avLst/>
          </a:prstGeom>
        </p:spPr>
      </p:pic>
      <p:pic>
        <p:nvPicPr>
          <p:cNvPr id="9" name="Paveikslėlis 8">
            <a:extLst>
              <a:ext uri="{FF2B5EF4-FFF2-40B4-BE49-F238E27FC236}">
                <a16:creationId xmlns:a16="http://schemas.microsoft.com/office/drawing/2014/main" id="{26BD05CC-99F9-494B-A589-BFA9145004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46404" y="2108048"/>
            <a:ext cx="4910098" cy="3682574"/>
          </a:xfrm>
          <a:prstGeom prst="rect">
            <a:avLst/>
          </a:prstGeom>
        </p:spPr>
      </p:pic>
      <p:pic>
        <p:nvPicPr>
          <p:cNvPr id="13" name="Paveikslėlis 12" descr="Paveikslėlis, kuriame yra žinutė&#10;&#10;Automatiškai sugeneruotas aprašymas">
            <a:extLst>
              <a:ext uri="{FF2B5EF4-FFF2-40B4-BE49-F238E27FC236}">
                <a16:creationId xmlns:a16="http://schemas.microsoft.com/office/drawing/2014/main" id="{9FB0C51A-3124-4EB8-B78B-14B786D8EE9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3301" t="-3987" r="112078" b="3357"/>
          <a:stretch/>
        </p:blipFill>
        <p:spPr>
          <a:xfrm>
            <a:off x="5780957" y="274793"/>
            <a:ext cx="3813602" cy="5609256"/>
          </a:xfrm>
          <a:prstGeom prst="rect">
            <a:avLst/>
          </a:prstGeom>
        </p:spPr>
      </p:pic>
      <p:pic>
        <p:nvPicPr>
          <p:cNvPr id="15" name="Paveikslėlis 14" descr="Paveikslėlis, kuriame yra žinutė&#10;&#10;Automatiškai sugeneruotas aprašymas">
            <a:extLst>
              <a:ext uri="{FF2B5EF4-FFF2-40B4-BE49-F238E27FC236}">
                <a16:creationId xmlns:a16="http://schemas.microsoft.com/office/drawing/2014/main" id="{34220AD9-00FF-4695-AE4D-B2C93AB0621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06" t="15465" r="16689" b="10382"/>
          <a:stretch/>
        </p:blipFill>
        <p:spPr>
          <a:xfrm>
            <a:off x="8429808" y="536712"/>
            <a:ext cx="3193106" cy="472579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99E111F-C3EC-4F29-A8B7-742702017C45}"/>
              </a:ext>
            </a:extLst>
          </p:cNvPr>
          <p:cNvSpPr txBox="1"/>
          <p:nvPr/>
        </p:nvSpPr>
        <p:spPr>
          <a:xfrm>
            <a:off x="10026361" y="4733363"/>
            <a:ext cx="26839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>
                <a:solidFill>
                  <a:srgbClr val="002060"/>
                </a:solidFill>
              </a:rPr>
              <a:t>Kairytė Urtė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35787F6-4476-4ED5-80A8-B676668200C6}"/>
              </a:ext>
            </a:extLst>
          </p:cNvPr>
          <p:cNvSpPr txBox="1"/>
          <p:nvPr/>
        </p:nvSpPr>
        <p:spPr>
          <a:xfrm>
            <a:off x="1398495" y="5102695"/>
            <a:ext cx="29746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rgbClr val="002060"/>
                </a:solidFill>
              </a:rPr>
              <a:t>Bžemovskaitė</a:t>
            </a:r>
            <a:r>
              <a:rPr lang="lt-LT" b="1" dirty="0">
                <a:solidFill>
                  <a:srgbClr val="002060"/>
                </a:solidFill>
              </a:rPr>
              <a:t> Deimantė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C4BF0D7-204C-40A4-9F7A-2DE6AED377BC}"/>
              </a:ext>
            </a:extLst>
          </p:cNvPr>
          <p:cNvSpPr txBox="1"/>
          <p:nvPr/>
        </p:nvSpPr>
        <p:spPr>
          <a:xfrm>
            <a:off x="6685042" y="5884049"/>
            <a:ext cx="2233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>
                <a:solidFill>
                  <a:srgbClr val="002060"/>
                </a:solidFill>
              </a:rPr>
              <a:t>Kairytė Urtė</a:t>
            </a:r>
          </a:p>
        </p:txBody>
      </p:sp>
    </p:spTree>
    <p:extLst>
      <p:ext uri="{BB962C8B-B14F-4D97-AF65-F5344CB8AC3E}">
        <p14:creationId xmlns:p14="http://schemas.microsoft.com/office/powerpoint/2010/main" val="22043768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>
            <a:extLst>
              <a:ext uri="{FF2B5EF4-FFF2-40B4-BE49-F238E27FC236}">
                <a16:creationId xmlns:a16="http://schemas.microsoft.com/office/drawing/2014/main" id="{D9E2A059-A073-4EE5-8817-8D942FAA9A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985" y="162610"/>
            <a:ext cx="4655015" cy="6455923"/>
          </a:xfrm>
          <a:prstGeom prst="rect">
            <a:avLst/>
          </a:prstGeom>
        </p:spPr>
      </p:pic>
      <p:pic>
        <p:nvPicPr>
          <p:cNvPr id="5" name="Paveikslėlis 4" descr="Paveikslėlis, kuriame yra žinutė&#10;&#10;Automatiškai sugeneruotas aprašymas">
            <a:extLst>
              <a:ext uri="{FF2B5EF4-FFF2-40B4-BE49-F238E27FC236}">
                <a16:creationId xmlns:a16="http://schemas.microsoft.com/office/drawing/2014/main" id="{53B4867A-0474-4815-B0A0-116876A9A0C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73" t="9855" r="4654"/>
          <a:stretch/>
        </p:blipFill>
        <p:spPr>
          <a:xfrm>
            <a:off x="6606897" y="162611"/>
            <a:ext cx="4338546" cy="64559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840A67B-9E6B-4A49-A16A-C574C5F01F16}"/>
              </a:ext>
            </a:extLst>
          </p:cNvPr>
          <p:cNvSpPr txBox="1"/>
          <p:nvPr/>
        </p:nvSpPr>
        <p:spPr>
          <a:xfrm>
            <a:off x="8337177" y="6060141"/>
            <a:ext cx="2904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rgbClr val="002060"/>
                </a:solidFill>
              </a:rPr>
              <a:t>Kornyšovas</a:t>
            </a:r>
            <a:r>
              <a:rPr lang="lt-LT" b="1" dirty="0">
                <a:solidFill>
                  <a:srgbClr val="002060"/>
                </a:solidFill>
              </a:rPr>
              <a:t> Kevinas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DEF0D5A-CFA1-41D9-81B1-E95B7DE19C52}"/>
              </a:ext>
            </a:extLst>
          </p:cNvPr>
          <p:cNvSpPr txBox="1"/>
          <p:nvPr/>
        </p:nvSpPr>
        <p:spPr>
          <a:xfrm>
            <a:off x="3603811" y="6060141"/>
            <a:ext cx="35528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rgbClr val="002060"/>
                </a:solidFill>
              </a:rPr>
              <a:t>Maškovskaja</a:t>
            </a:r>
            <a:r>
              <a:rPr lang="lt-LT" b="1" dirty="0">
                <a:solidFill>
                  <a:srgbClr val="002060"/>
                </a:solidFill>
              </a:rPr>
              <a:t> Vitalija</a:t>
            </a:r>
          </a:p>
        </p:txBody>
      </p:sp>
    </p:spTree>
    <p:extLst>
      <p:ext uri="{BB962C8B-B14F-4D97-AF65-F5344CB8AC3E}">
        <p14:creationId xmlns:p14="http://schemas.microsoft.com/office/powerpoint/2010/main" val="12397977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aveikslėlis 4" descr="Paveikslėlis, kuriame yra žinutė&#10;&#10;Automatiškai sugeneruotas aprašymas">
            <a:extLst>
              <a:ext uri="{FF2B5EF4-FFF2-40B4-BE49-F238E27FC236}">
                <a16:creationId xmlns:a16="http://schemas.microsoft.com/office/drawing/2014/main" id="{A111835E-6FEF-491A-AFB8-9FA9E1DB76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448" y="317272"/>
            <a:ext cx="5907752" cy="6293505"/>
          </a:xfrm>
          <a:prstGeom prst="rect">
            <a:avLst/>
          </a:prstGeom>
        </p:spPr>
      </p:pic>
      <p:pic>
        <p:nvPicPr>
          <p:cNvPr id="11" name="Paveikslėlis 10" descr="Paveikslėlis, kuriame yra žinutė, piešinys&#10;&#10;Automatiškai sugeneruotas aprašymas">
            <a:extLst>
              <a:ext uri="{FF2B5EF4-FFF2-40B4-BE49-F238E27FC236}">
                <a16:creationId xmlns:a16="http://schemas.microsoft.com/office/drawing/2014/main" id="{AB3C5EDE-C72B-4D11-BF90-34D2F335F0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0003" y="302569"/>
            <a:ext cx="4347549" cy="630820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AA7CA9D-6930-4311-BD74-288F42002910}"/>
              </a:ext>
            </a:extLst>
          </p:cNvPr>
          <p:cNvSpPr txBox="1"/>
          <p:nvPr/>
        </p:nvSpPr>
        <p:spPr>
          <a:xfrm>
            <a:off x="9879106" y="6060141"/>
            <a:ext cx="2312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rgbClr val="002060"/>
                </a:solidFill>
              </a:rPr>
              <a:t>Tekoriūtė</a:t>
            </a:r>
            <a:r>
              <a:rPr lang="lt-LT" b="1" dirty="0">
                <a:solidFill>
                  <a:srgbClr val="002060"/>
                </a:solidFill>
              </a:rPr>
              <a:t> </a:t>
            </a:r>
            <a:r>
              <a:rPr lang="lt-LT" b="1" dirty="0" err="1">
                <a:solidFill>
                  <a:srgbClr val="002060"/>
                </a:solidFill>
              </a:rPr>
              <a:t>Liveta</a:t>
            </a:r>
            <a:endParaRPr lang="lt-LT" b="1" dirty="0">
              <a:solidFill>
                <a:srgbClr val="00206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C15385-FE82-4B92-A10E-1ABF3A9E80BE}"/>
              </a:ext>
            </a:extLst>
          </p:cNvPr>
          <p:cNvSpPr txBox="1"/>
          <p:nvPr/>
        </p:nvSpPr>
        <p:spPr>
          <a:xfrm>
            <a:off x="4572000" y="6060141"/>
            <a:ext cx="20708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chemeClr val="accent1">
                    <a:lumMod val="75000"/>
                  </a:schemeClr>
                </a:solidFill>
              </a:rPr>
              <a:t>Buiko</a:t>
            </a:r>
            <a:r>
              <a:rPr lang="lt-LT" b="1" dirty="0">
                <a:solidFill>
                  <a:schemeClr val="accent1">
                    <a:lumMod val="75000"/>
                  </a:schemeClr>
                </a:solidFill>
              </a:rPr>
              <a:t> Mantė</a:t>
            </a:r>
          </a:p>
        </p:txBody>
      </p:sp>
    </p:spTree>
    <p:extLst>
      <p:ext uri="{BB962C8B-B14F-4D97-AF65-F5344CB8AC3E}">
        <p14:creationId xmlns:p14="http://schemas.microsoft.com/office/powerpoint/2010/main" val="28961097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aveikslėlis 6" descr="Paveikslėlis, kuriame yra žinutė&#10;&#10;Automatiškai sugeneruotas aprašymas">
            <a:extLst>
              <a:ext uri="{FF2B5EF4-FFF2-40B4-BE49-F238E27FC236}">
                <a16:creationId xmlns:a16="http://schemas.microsoft.com/office/drawing/2014/main" id="{7F7FC653-A18D-4016-BA8E-7BF8B4DFDF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7699" y="262762"/>
            <a:ext cx="4268301" cy="6315842"/>
          </a:xfrm>
          <a:prstGeom prst="rect">
            <a:avLst/>
          </a:prstGeom>
        </p:spPr>
      </p:pic>
      <p:pic>
        <p:nvPicPr>
          <p:cNvPr id="2" name="Paveikslėlis 1">
            <a:extLst>
              <a:ext uri="{FF2B5EF4-FFF2-40B4-BE49-F238E27FC236}">
                <a16:creationId xmlns:a16="http://schemas.microsoft.com/office/drawing/2014/main" id="{B15929A5-A155-472C-979E-C50A642ED8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1546" y="249636"/>
            <a:ext cx="4647928" cy="632896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AC74573-638C-452A-9A97-8CEAB083EE31}"/>
              </a:ext>
            </a:extLst>
          </p:cNvPr>
          <p:cNvSpPr txBox="1"/>
          <p:nvPr/>
        </p:nvSpPr>
        <p:spPr>
          <a:xfrm>
            <a:off x="9771530" y="5970494"/>
            <a:ext cx="2569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rgbClr val="002060"/>
                </a:solidFill>
              </a:rPr>
              <a:t>Zuj</a:t>
            </a:r>
            <a:r>
              <a:rPr lang="lt-LT" b="1" dirty="0">
                <a:solidFill>
                  <a:srgbClr val="002060"/>
                </a:solidFill>
              </a:rPr>
              <a:t> Evelina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73F7484-8A9E-43EA-BC68-E0F55626CE95}"/>
              </a:ext>
            </a:extLst>
          </p:cNvPr>
          <p:cNvSpPr txBox="1"/>
          <p:nvPr/>
        </p:nvSpPr>
        <p:spPr>
          <a:xfrm>
            <a:off x="2966592" y="5970494"/>
            <a:ext cx="3372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chemeClr val="accent1">
                    <a:lumMod val="75000"/>
                  </a:schemeClr>
                </a:solidFill>
              </a:rPr>
              <a:t>Krištolaitė</a:t>
            </a:r>
            <a:r>
              <a:rPr lang="lt-LT" b="1" dirty="0">
                <a:solidFill>
                  <a:schemeClr val="accent1">
                    <a:lumMod val="75000"/>
                  </a:schemeClr>
                </a:solidFill>
              </a:rPr>
              <a:t> Barbora Aušrinė</a:t>
            </a:r>
          </a:p>
        </p:txBody>
      </p:sp>
    </p:spTree>
    <p:extLst>
      <p:ext uri="{BB962C8B-B14F-4D97-AF65-F5344CB8AC3E}">
        <p14:creationId xmlns:p14="http://schemas.microsoft.com/office/powerpoint/2010/main" val="39836518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 descr="Paveikslėlis, kuriame yra žinutė&#10;&#10;Automatiškai sugeneruotas aprašymas">
            <a:extLst>
              <a:ext uri="{FF2B5EF4-FFF2-40B4-BE49-F238E27FC236}">
                <a16:creationId xmlns:a16="http://schemas.microsoft.com/office/drawing/2014/main" id="{859C6EA3-487F-4FEE-95ED-6F2A4229B4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918" y="268438"/>
            <a:ext cx="3036198" cy="5784410"/>
          </a:xfrm>
          <a:prstGeom prst="rect">
            <a:avLst/>
          </a:prstGeom>
        </p:spPr>
      </p:pic>
      <p:pic>
        <p:nvPicPr>
          <p:cNvPr id="5" name="Paveikslėlis 4" descr="Paveikslėlis, kuriame yra žinutė&#10;&#10;Automatiškai sugeneruotas aprašymas">
            <a:extLst>
              <a:ext uri="{FF2B5EF4-FFF2-40B4-BE49-F238E27FC236}">
                <a16:creationId xmlns:a16="http://schemas.microsoft.com/office/drawing/2014/main" id="{07A7EFEF-4A8A-4CD0-A578-FD40EE1D89E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40" t="2319" r="7617" b="11285"/>
          <a:stretch/>
        </p:blipFill>
        <p:spPr>
          <a:xfrm>
            <a:off x="7939504" y="268438"/>
            <a:ext cx="4004221" cy="5784410"/>
          </a:xfrm>
          <a:prstGeom prst="rect">
            <a:avLst/>
          </a:prstGeom>
        </p:spPr>
      </p:pic>
      <p:pic>
        <p:nvPicPr>
          <p:cNvPr id="8" name="Paveikslėlis 7" descr="Paveikslėlis, kuriame yra vidinis&#10;&#10;Automatiškai sugeneruotas aprašymas">
            <a:extLst>
              <a:ext uri="{FF2B5EF4-FFF2-40B4-BE49-F238E27FC236}">
                <a16:creationId xmlns:a16="http://schemas.microsoft.com/office/drawing/2014/main" id="{6F295BA3-3279-4710-8FF5-4CF94992B6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6066" y="268438"/>
            <a:ext cx="4265518" cy="578441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3343682-DA45-4B33-BC0E-4251B12F3160}"/>
              </a:ext>
            </a:extLst>
          </p:cNvPr>
          <p:cNvSpPr txBox="1"/>
          <p:nvPr/>
        </p:nvSpPr>
        <p:spPr>
          <a:xfrm>
            <a:off x="5647764" y="5522259"/>
            <a:ext cx="21038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>
                <a:solidFill>
                  <a:srgbClr val="002060"/>
                </a:solidFill>
              </a:rPr>
              <a:t>Benas Vosylius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37F64C8-9D8F-424F-A3E3-29150FD3EA78}"/>
              </a:ext>
            </a:extLst>
          </p:cNvPr>
          <p:cNvSpPr txBox="1"/>
          <p:nvPr/>
        </p:nvSpPr>
        <p:spPr>
          <a:xfrm>
            <a:off x="1344706" y="5522259"/>
            <a:ext cx="21413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rgbClr val="002060"/>
                </a:solidFill>
              </a:rPr>
              <a:t>Filatova</a:t>
            </a:r>
            <a:r>
              <a:rPr lang="lt-LT" b="1" dirty="0">
                <a:solidFill>
                  <a:srgbClr val="002060"/>
                </a:solidFill>
              </a:rPr>
              <a:t> </a:t>
            </a:r>
            <a:r>
              <a:rPr lang="lt-LT" b="1" dirty="0" err="1">
                <a:solidFill>
                  <a:srgbClr val="002060"/>
                </a:solidFill>
              </a:rPr>
              <a:t>Emiija</a:t>
            </a:r>
            <a:endParaRPr lang="lt-LT" b="1" dirty="0">
              <a:solidFill>
                <a:srgbClr val="00206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04DB6AF-6C7B-4784-A745-E1755A23ED2C}"/>
              </a:ext>
            </a:extLst>
          </p:cNvPr>
          <p:cNvSpPr txBox="1"/>
          <p:nvPr/>
        </p:nvSpPr>
        <p:spPr>
          <a:xfrm>
            <a:off x="9913281" y="5522259"/>
            <a:ext cx="2494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rgbClr val="002060"/>
                </a:solidFill>
              </a:rPr>
              <a:t>Ivančikaitė</a:t>
            </a:r>
            <a:r>
              <a:rPr lang="lt-LT" b="1" dirty="0">
                <a:solidFill>
                  <a:srgbClr val="002060"/>
                </a:solidFill>
              </a:rPr>
              <a:t> Jorė</a:t>
            </a:r>
          </a:p>
        </p:txBody>
      </p:sp>
    </p:spTree>
    <p:extLst>
      <p:ext uri="{BB962C8B-B14F-4D97-AF65-F5344CB8AC3E}">
        <p14:creationId xmlns:p14="http://schemas.microsoft.com/office/powerpoint/2010/main" val="12462778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 descr="Paveikslėlis, kuriame yra plastikas&#10;&#10;Automatiškai sugeneruotas aprašymas">
            <a:extLst>
              <a:ext uri="{FF2B5EF4-FFF2-40B4-BE49-F238E27FC236}">
                <a16:creationId xmlns:a16="http://schemas.microsoft.com/office/drawing/2014/main" id="{28D9223A-4686-4804-9BC0-34E81756E2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8248" y="156062"/>
            <a:ext cx="4805000" cy="654587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BC92858-4A49-45B5-BD13-5CAD68262D5D}"/>
              </a:ext>
            </a:extLst>
          </p:cNvPr>
          <p:cNvSpPr txBox="1"/>
          <p:nvPr/>
        </p:nvSpPr>
        <p:spPr>
          <a:xfrm>
            <a:off x="5038164" y="6167718"/>
            <a:ext cx="48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chemeClr val="accent1">
                    <a:lumMod val="75000"/>
                  </a:schemeClr>
                </a:solidFill>
              </a:rPr>
              <a:t>Krištolaitė</a:t>
            </a:r>
            <a:r>
              <a:rPr lang="lt-LT" b="1" dirty="0">
                <a:solidFill>
                  <a:schemeClr val="accent1">
                    <a:lumMod val="75000"/>
                  </a:schemeClr>
                </a:solidFill>
              </a:rPr>
              <a:t> Barbora Aušrinė</a:t>
            </a:r>
          </a:p>
        </p:txBody>
      </p:sp>
    </p:spTree>
    <p:extLst>
      <p:ext uri="{BB962C8B-B14F-4D97-AF65-F5344CB8AC3E}">
        <p14:creationId xmlns:p14="http://schemas.microsoft.com/office/powerpoint/2010/main" val="382724543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aveikslėlis 5" descr="Paveikslėlis, kuriame yra žinutė&#10;&#10;Automatiškai sugeneruotas aprašymas">
            <a:extLst>
              <a:ext uri="{FF2B5EF4-FFF2-40B4-BE49-F238E27FC236}">
                <a16:creationId xmlns:a16="http://schemas.microsoft.com/office/drawing/2014/main" id="{526BEF74-0172-4C12-A1E1-B385194DD2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8166" y="179294"/>
            <a:ext cx="4577052" cy="6322260"/>
          </a:xfrm>
          <a:prstGeom prst="rect">
            <a:avLst/>
          </a:prstGeom>
        </p:spPr>
      </p:pic>
      <p:pic>
        <p:nvPicPr>
          <p:cNvPr id="4" name="Paveikslėlis 3" descr="Paveikslėlis, kuriame yra žinutė, šinjonas, piešinys&#10;&#10;Automatiškai sugeneruotas aprašymas">
            <a:extLst>
              <a:ext uri="{FF2B5EF4-FFF2-40B4-BE49-F238E27FC236}">
                <a16:creationId xmlns:a16="http://schemas.microsoft.com/office/drawing/2014/main" id="{3500644D-FA69-4296-8004-A5E2DDE145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5330" y="179294"/>
            <a:ext cx="4482785" cy="632226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13F5562-2DAE-4A71-BE15-0051995F3D1E}"/>
              </a:ext>
            </a:extLst>
          </p:cNvPr>
          <p:cNvSpPr txBox="1"/>
          <p:nvPr/>
        </p:nvSpPr>
        <p:spPr>
          <a:xfrm>
            <a:off x="3468870" y="5999168"/>
            <a:ext cx="34249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>
                <a:solidFill>
                  <a:srgbClr val="002060"/>
                </a:solidFill>
              </a:rPr>
              <a:t>Giedraitis Henrikas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D854699-DCCB-4FAF-A0E0-8D80A05D0A2A}"/>
              </a:ext>
            </a:extLst>
          </p:cNvPr>
          <p:cNvSpPr txBox="1"/>
          <p:nvPr/>
        </p:nvSpPr>
        <p:spPr>
          <a:xfrm>
            <a:off x="8861615" y="5999168"/>
            <a:ext cx="3359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rgbClr val="002060"/>
                </a:solidFill>
              </a:rPr>
              <a:t>Kozlova</a:t>
            </a:r>
            <a:r>
              <a:rPr lang="lt-LT" b="1" dirty="0">
                <a:solidFill>
                  <a:srgbClr val="002060"/>
                </a:solidFill>
              </a:rPr>
              <a:t> </a:t>
            </a:r>
            <a:r>
              <a:rPr lang="lt-LT" b="1" dirty="0" err="1">
                <a:solidFill>
                  <a:srgbClr val="002060"/>
                </a:solidFill>
              </a:rPr>
              <a:t>Milanija</a:t>
            </a:r>
            <a:endParaRPr lang="lt-LT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480397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 descr="Paveikslėlis, kuriame yra žinutė, rašymo lenta&#10;&#10;Automatiškai sugeneruotas aprašymas">
            <a:extLst>
              <a:ext uri="{FF2B5EF4-FFF2-40B4-BE49-F238E27FC236}">
                <a16:creationId xmlns:a16="http://schemas.microsoft.com/office/drawing/2014/main" id="{3AF0238C-E013-4F82-A70E-9BCBC18DA3B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98" r="5128" b="14098"/>
          <a:stretch/>
        </p:blipFill>
        <p:spPr>
          <a:xfrm>
            <a:off x="1389048" y="0"/>
            <a:ext cx="4523737" cy="6546716"/>
          </a:xfrm>
          <a:prstGeom prst="rect">
            <a:avLst/>
          </a:prstGeom>
        </p:spPr>
      </p:pic>
      <p:pic>
        <p:nvPicPr>
          <p:cNvPr id="5" name="Paveikslėlis 4">
            <a:extLst>
              <a:ext uri="{FF2B5EF4-FFF2-40B4-BE49-F238E27FC236}">
                <a16:creationId xmlns:a16="http://schemas.microsoft.com/office/drawing/2014/main" id="{2F126CEE-AFB9-4444-A0F9-3DE12E28DB6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68"/>
          <a:stretch/>
        </p:blipFill>
        <p:spPr>
          <a:xfrm>
            <a:off x="6567141" y="136933"/>
            <a:ext cx="4025356" cy="640978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3337C09-B4D2-401B-ACFB-4835E6072FB2}"/>
              </a:ext>
            </a:extLst>
          </p:cNvPr>
          <p:cNvSpPr txBox="1"/>
          <p:nvPr/>
        </p:nvSpPr>
        <p:spPr>
          <a:xfrm>
            <a:off x="8426823" y="5988423"/>
            <a:ext cx="31017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rgbClr val="002060"/>
                </a:solidFill>
              </a:rPr>
              <a:t>Kozlova</a:t>
            </a:r>
            <a:r>
              <a:rPr lang="lt-LT" b="1" dirty="0">
                <a:solidFill>
                  <a:srgbClr val="002060"/>
                </a:solidFill>
              </a:rPr>
              <a:t> </a:t>
            </a:r>
            <a:r>
              <a:rPr lang="lt-LT" b="1" dirty="0" err="1">
                <a:solidFill>
                  <a:srgbClr val="002060"/>
                </a:solidFill>
              </a:rPr>
              <a:t>Milanija</a:t>
            </a:r>
            <a:endParaRPr lang="lt-LT" b="1" dirty="0">
              <a:solidFill>
                <a:srgbClr val="00206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DFB29FC-DC53-4CB9-B1A9-4106B8C0D2FB}"/>
              </a:ext>
            </a:extLst>
          </p:cNvPr>
          <p:cNvSpPr txBox="1"/>
          <p:nvPr/>
        </p:nvSpPr>
        <p:spPr>
          <a:xfrm>
            <a:off x="3248730" y="5988423"/>
            <a:ext cx="33184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rgbClr val="002060"/>
                </a:solidFill>
              </a:rPr>
              <a:t>Brazauskaitė</a:t>
            </a:r>
            <a:r>
              <a:rPr lang="lt-LT" b="1" dirty="0">
                <a:solidFill>
                  <a:srgbClr val="002060"/>
                </a:solidFill>
              </a:rPr>
              <a:t> Austėja</a:t>
            </a:r>
          </a:p>
        </p:txBody>
      </p:sp>
    </p:spTree>
    <p:extLst>
      <p:ext uri="{BB962C8B-B14F-4D97-AF65-F5344CB8AC3E}">
        <p14:creationId xmlns:p14="http://schemas.microsoft.com/office/powerpoint/2010/main" val="91575628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 descr="Paveikslėlis, kuriame yra žinutė&#10;&#10;Automatiškai sugeneruotas aprašymas">
            <a:extLst>
              <a:ext uri="{FF2B5EF4-FFF2-40B4-BE49-F238E27FC236}">
                <a16:creationId xmlns:a16="http://schemas.microsoft.com/office/drawing/2014/main" id="{B4E95533-D1C1-42DD-8B9F-2B0D35BE422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2" t="18797" r="6458" b="6448"/>
          <a:stretch/>
        </p:blipFill>
        <p:spPr>
          <a:xfrm>
            <a:off x="1566183" y="255367"/>
            <a:ext cx="3897443" cy="6347263"/>
          </a:xfrm>
          <a:prstGeom prst="rect">
            <a:avLst/>
          </a:prstGeom>
        </p:spPr>
      </p:pic>
      <p:pic>
        <p:nvPicPr>
          <p:cNvPr id="5" name="Paveikslėlis 4">
            <a:extLst>
              <a:ext uri="{FF2B5EF4-FFF2-40B4-BE49-F238E27FC236}">
                <a16:creationId xmlns:a16="http://schemas.microsoft.com/office/drawing/2014/main" id="{AD2CA5CF-6BC2-48E4-B98F-C6C50255E3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8375" y="255367"/>
            <a:ext cx="4464804" cy="634726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7334565-C50B-4C66-ADB9-7B35229DFD56}"/>
              </a:ext>
            </a:extLst>
          </p:cNvPr>
          <p:cNvSpPr txBox="1"/>
          <p:nvPr/>
        </p:nvSpPr>
        <p:spPr>
          <a:xfrm>
            <a:off x="3478305" y="6024283"/>
            <a:ext cx="27790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chemeClr val="accent1">
                    <a:lumMod val="75000"/>
                  </a:schemeClr>
                </a:solidFill>
              </a:rPr>
              <a:t>Tuomas</a:t>
            </a:r>
            <a:r>
              <a:rPr lang="lt-LT" b="1" dirty="0">
                <a:solidFill>
                  <a:schemeClr val="accent1">
                    <a:lumMod val="75000"/>
                  </a:schemeClr>
                </a:solidFill>
              </a:rPr>
              <a:t> Davidas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F3184C2-AD86-4726-9323-B383B39B4037}"/>
              </a:ext>
            </a:extLst>
          </p:cNvPr>
          <p:cNvSpPr txBox="1"/>
          <p:nvPr/>
        </p:nvSpPr>
        <p:spPr>
          <a:xfrm>
            <a:off x="8720454" y="6024283"/>
            <a:ext cx="27737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rgbClr val="002060"/>
                </a:solidFill>
              </a:rPr>
              <a:t>Junevičiūtė</a:t>
            </a:r>
            <a:r>
              <a:rPr lang="lt-LT" b="1" dirty="0">
                <a:solidFill>
                  <a:srgbClr val="002060"/>
                </a:solidFill>
              </a:rPr>
              <a:t> Rolanda</a:t>
            </a:r>
          </a:p>
        </p:txBody>
      </p:sp>
    </p:spTree>
    <p:extLst>
      <p:ext uri="{BB962C8B-B14F-4D97-AF65-F5344CB8AC3E}">
        <p14:creationId xmlns:p14="http://schemas.microsoft.com/office/powerpoint/2010/main" val="368604132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 descr="Paveikslėlis, kuriame yra žinutė, senas&#10;&#10;Automatiškai sugeneruotas aprašymas">
            <a:extLst>
              <a:ext uri="{FF2B5EF4-FFF2-40B4-BE49-F238E27FC236}">
                <a16:creationId xmlns:a16="http://schemas.microsoft.com/office/drawing/2014/main" id="{7D4B4C87-9F5B-4C06-B014-42529E8C578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48" r="8019" b="6837"/>
          <a:stretch/>
        </p:blipFill>
        <p:spPr>
          <a:xfrm>
            <a:off x="1762587" y="166444"/>
            <a:ext cx="4198023" cy="6551147"/>
          </a:xfrm>
          <a:prstGeom prst="rect">
            <a:avLst/>
          </a:prstGeom>
        </p:spPr>
      </p:pic>
      <p:pic>
        <p:nvPicPr>
          <p:cNvPr id="2" name="Paveikslėlis 1">
            <a:extLst>
              <a:ext uri="{FF2B5EF4-FFF2-40B4-BE49-F238E27FC236}">
                <a16:creationId xmlns:a16="http://schemas.microsoft.com/office/drawing/2014/main" id="{2479F23D-BF60-47EA-8C0B-A06D2698E9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4778" y="166445"/>
            <a:ext cx="4266475" cy="655114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B567166-07DE-44A9-B0FD-021DFEDB0AB3}"/>
              </a:ext>
            </a:extLst>
          </p:cNvPr>
          <p:cNvSpPr txBox="1"/>
          <p:nvPr/>
        </p:nvSpPr>
        <p:spPr>
          <a:xfrm>
            <a:off x="4320987" y="6185647"/>
            <a:ext cx="23747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>
                <a:solidFill>
                  <a:schemeClr val="accent1">
                    <a:lumMod val="75000"/>
                  </a:schemeClr>
                </a:solidFill>
              </a:rPr>
              <a:t>Kairytė Urtė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C5CC3DC-7F44-40FD-A9F0-D1ABEFC86725}"/>
              </a:ext>
            </a:extLst>
          </p:cNvPr>
          <p:cNvSpPr txBox="1"/>
          <p:nvPr/>
        </p:nvSpPr>
        <p:spPr>
          <a:xfrm>
            <a:off x="9288015" y="6203576"/>
            <a:ext cx="27075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rgbClr val="002060"/>
                </a:solidFill>
              </a:rPr>
              <a:t>Simaitytė</a:t>
            </a:r>
            <a:r>
              <a:rPr lang="lt-LT" b="1" dirty="0">
                <a:solidFill>
                  <a:srgbClr val="002060"/>
                </a:solidFill>
              </a:rPr>
              <a:t> Giedrė</a:t>
            </a:r>
          </a:p>
        </p:txBody>
      </p:sp>
    </p:spTree>
    <p:extLst>
      <p:ext uri="{BB962C8B-B14F-4D97-AF65-F5344CB8AC3E}">
        <p14:creationId xmlns:p14="http://schemas.microsoft.com/office/powerpoint/2010/main" val="217279860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aveikslėlis 4" descr="Paveikslėlis, kuriame yra žinutė, raudona, oranžinė, spalvingas&#10;&#10;Automatiškai sugeneruotas aprašymas">
            <a:extLst>
              <a:ext uri="{FF2B5EF4-FFF2-40B4-BE49-F238E27FC236}">
                <a16:creationId xmlns:a16="http://schemas.microsoft.com/office/drawing/2014/main" id="{A441F419-D995-4FC8-A963-E27B943DEA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8452" y="278296"/>
            <a:ext cx="8401878" cy="630140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3F541E8-AC73-43A1-A7CB-0B126C5B0F39}"/>
              </a:ext>
            </a:extLst>
          </p:cNvPr>
          <p:cNvSpPr txBox="1"/>
          <p:nvPr/>
        </p:nvSpPr>
        <p:spPr>
          <a:xfrm>
            <a:off x="7898695" y="5934636"/>
            <a:ext cx="42933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chemeClr val="accent1">
                    <a:lumMod val="75000"/>
                  </a:schemeClr>
                </a:solidFill>
              </a:rPr>
              <a:t>Voicechovska</a:t>
            </a:r>
            <a:r>
              <a:rPr lang="lt-LT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lt-LT" b="1" dirty="0" err="1">
                <a:solidFill>
                  <a:schemeClr val="accent1">
                    <a:lumMod val="75000"/>
                  </a:schemeClr>
                </a:solidFill>
              </a:rPr>
              <a:t>Agniežka</a:t>
            </a:r>
            <a:endParaRPr lang="lt-LT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923936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aveikslėlis 4" descr="Paveikslėlis, kuriame yra žinutė&#10;&#10;Automatiškai sugeneruotas aprašymas">
            <a:extLst>
              <a:ext uri="{FF2B5EF4-FFF2-40B4-BE49-F238E27FC236}">
                <a16:creationId xmlns:a16="http://schemas.microsoft.com/office/drawing/2014/main" id="{D640F3BE-FBC2-48EE-93BC-928BF7E4587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45" t="12839" r="16633" b="9566"/>
          <a:stretch/>
        </p:blipFill>
        <p:spPr>
          <a:xfrm>
            <a:off x="437321" y="383576"/>
            <a:ext cx="4234069" cy="5724627"/>
          </a:xfrm>
          <a:prstGeom prst="rect">
            <a:avLst/>
          </a:prstGeom>
        </p:spPr>
      </p:pic>
      <p:pic>
        <p:nvPicPr>
          <p:cNvPr id="3" name="Paveikslėlis 2" descr="Paveikslėlis, kuriame yra žinutė, patalynė, audinys&#10;&#10;Automatiškai sugeneruotas aprašymas">
            <a:extLst>
              <a:ext uri="{FF2B5EF4-FFF2-40B4-BE49-F238E27FC236}">
                <a16:creationId xmlns:a16="http://schemas.microsoft.com/office/drawing/2014/main" id="{B5D8B4FD-2F74-44FC-A26B-CD239E7637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9211" y="1212574"/>
            <a:ext cx="6874494" cy="489562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5330CE1-E063-4497-870A-9545689BD1F9}"/>
              </a:ext>
            </a:extLst>
          </p:cNvPr>
          <p:cNvSpPr txBox="1"/>
          <p:nvPr/>
        </p:nvSpPr>
        <p:spPr>
          <a:xfrm>
            <a:off x="2259106" y="5645426"/>
            <a:ext cx="2968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>
                <a:solidFill>
                  <a:srgbClr val="002060"/>
                </a:solidFill>
              </a:rPr>
              <a:t>Giedraitis Henrikas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E483D5F-556E-4B2E-84FC-BE4F94BC944E}"/>
              </a:ext>
            </a:extLst>
          </p:cNvPr>
          <p:cNvSpPr txBox="1"/>
          <p:nvPr/>
        </p:nvSpPr>
        <p:spPr>
          <a:xfrm>
            <a:off x="9641870" y="5645426"/>
            <a:ext cx="2968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rgbClr val="002060"/>
                </a:solidFill>
              </a:rPr>
              <a:t>Kaminskis</a:t>
            </a:r>
            <a:r>
              <a:rPr lang="lt-LT" b="1" dirty="0">
                <a:solidFill>
                  <a:srgbClr val="002060"/>
                </a:solidFill>
              </a:rPr>
              <a:t> Karolis</a:t>
            </a:r>
          </a:p>
        </p:txBody>
      </p:sp>
    </p:spTree>
    <p:extLst>
      <p:ext uri="{BB962C8B-B14F-4D97-AF65-F5344CB8AC3E}">
        <p14:creationId xmlns:p14="http://schemas.microsoft.com/office/powerpoint/2010/main" val="69013778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aveikslėlis 6" descr="Paveikslėlis, kuriame yra patalynė, audinys&#10;&#10;Automatiškai sugeneruotas aprašymas">
            <a:extLst>
              <a:ext uri="{FF2B5EF4-FFF2-40B4-BE49-F238E27FC236}">
                <a16:creationId xmlns:a16="http://schemas.microsoft.com/office/drawing/2014/main" id="{F50832F9-2C85-4DB6-897F-B3711C0D56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225" y="298173"/>
            <a:ext cx="6194366" cy="4333461"/>
          </a:xfrm>
          <a:prstGeom prst="rect">
            <a:avLst/>
          </a:prstGeom>
        </p:spPr>
      </p:pic>
      <p:pic>
        <p:nvPicPr>
          <p:cNvPr id="9" name="Paveikslėlis 8" descr="Paveikslėlis, kuriame yra vidinis&#10;&#10;Automatiškai sugeneruotas aprašymas">
            <a:extLst>
              <a:ext uri="{FF2B5EF4-FFF2-40B4-BE49-F238E27FC236}">
                <a16:creationId xmlns:a16="http://schemas.microsoft.com/office/drawing/2014/main" id="{83CA31DA-7734-499E-9A8F-DDB6F560B5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428668"/>
            <a:ext cx="5855663" cy="395624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F8ABC75-B1F8-4E9B-932F-ECA8E3BDB033}"/>
              </a:ext>
            </a:extLst>
          </p:cNvPr>
          <p:cNvSpPr txBox="1"/>
          <p:nvPr/>
        </p:nvSpPr>
        <p:spPr>
          <a:xfrm>
            <a:off x="9825218" y="5809129"/>
            <a:ext cx="27791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rgbClr val="002060"/>
                </a:solidFill>
              </a:rPr>
              <a:t>Letiagaitė</a:t>
            </a:r>
            <a:r>
              <a:rPr lang="lt-LT" b="1" dirty="0">
                <a:solidFill>
                  <a:srgbClr val="002060"/>
                </a:solidFill>
              </a:rPr>
              <a:t> Joana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583BC18-2717-4210-9591-71F859DDD4DC}"/>
              </a:ext>
            </a:extLst>
          </p:cNvPr>
          <p:cNvSpPr txBox="1"/>
          <p:nvPr/>
        </p:nvSpPr>
        <p:spPr>
          <a:xfrm>
            <a:off x="3591139" y="4149880"/>
            <a:ext cx="27538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rgbClr val="002060"/>
                </a:solidFill>
              </a:rPr>
              <a:t>Apkevičius</a:t>
            </a:r>
            <a:r>
              <a:rPr lang="lt-LT" b="1" dirty="0">
                <a:solidFill>
                  <a:srgbClr val="002060"/>
                </a:solidFill>
              </a:rPr>
              <a:t> Deividas</a:t>
            </a:r>
          </a:p>
        </p:txBody>
      </p:sp>
    </p:spTree>
    <p:extLst>
      <p:ext uri="{BB962C8B-B14F-4D97-AF65-F5344CB8AC3E}">
        <p14:creationId xmlns:p14="http://schemas.microsoft.com/office/powerpoint/2010/main" val="275859705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aveikslėlis 4" descr="Paveikslėlis, kuriame yra žinutė&#10;&#10;Automatiškai sugeneruotas aprašymas">
            <a:extLst>
              <a:ext uri="{FF2B5EF4-FFF2-40B4-BE49-F238E27FC236}">
                <a16:creationId xmlns:a16="http://schemas.microsoft.com/office/drawing/2014/main" id="{81401761-3D56-4689-827E-F05F9E8D4D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8604" y="201212"/>
            <a:ext cx="8334792" cy="645557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B2CFC71-9D50-46C6-92F6-E6C9D7876279}"/>
              </a:ext>
            </a:extLst>
          </p:cNvPr>
          <p:cNvSpPr txBox="1"/>
          <p:nvPr/>
        </p:nvSpPr>
        <p:spPr>
          <a:xfrm>
            <a:off x="7422776" y="6096000"/>
            <a:ext cx="335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chemeClr val="accent1">
                    <a:lumMod val="75000"/>
                  </a:schemeClr>
                </a:solidFill>
              </a:rPr>
              <a:t>Valančiauskaitė</a:t>
            </a:r>
            <a:r>
              <a:rPr lang="lt-LT" b="1" dirty="0">
                <a:solidFill>
                  <a:schemeClr val="accent1">
                    <a:lumMod val="75000"/>
                  </a:schemeClr>
                </a:solidFill>
              </a:rPr>
              <a:t> Auksė</a:t>
            </a:r>
          </a:p>
        </p:txBody>
      </p:sp>
    </p:spTree>
    <p:extLst>
      <p:ext uri="{BB962C8B-B14F-4D97-AF65-F5344CB8AC3E}">
        <p14:creationId xmlns:p14="http://schemas.microsoft.com/office/powerpoint/2010/main" val="195989988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>
            <a:extLst>
              <a:ext uri="{FF2B5EF4-FFF2-40B4-BE49-F238E27FC236}">
                <a16:creationId xmlns:a16="http://schemas.microsoft.com/office/drawing/2014/main" id="{EA7E009F-4A53-4B14-BCC2-3015FB12CE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5666" y="158750"/>
            <a:ext cx="8720667" cy="65405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D170FA7-1DB8-4CA5-95E5-2101F3D1EA10}"/>
              </a:ext>
            </a:extLst>
          </p:cNvPr>
          <p:cNvSpPr txBox="1"/>
          <p:nvPr/>
        </p:nvSpPr>
        <p:spPr>
          <a:xfrm>
            <a:off x="7924800" y="6149788"/>
            <a:ext cx="37148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rgbClr val="002060"/>
                </a:solidFill>
              </a:rPr>
              <a:t>Apkevičius</a:t>
            </a:r>
            <a:r>
              <a:rPr lang="lt-LT" b="1" dirty="0">
                <a:solidFill>
                  <a:srgbClr val="002060"/>
                </a:solidFill>
              </a:rPr>
              <a:t> Deividas</a:t>
            </a:r>
          </a:p>
        </p:txBody>
      </p:sp>
    </p:spTree>
    <p:extLst>
      <p:ext uri="{BB962C8B-B14F-4D97-AF65-F5344CB8AC3E}">
        <p14:creationId xmlns:p14="http://schemas.microsoft.com/office/powerpoint/2010/main" val="67184681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>
            <a:extLst>
              <a:ext uri="{FF2B5EF4-FFF2-40B4-BE49-F238E27FC236}">
                <a16:creationId xmlns:a16="http://schemas.microsoft.com/office/drawing/2014/main" id="{0002BDD4-8AB5-4091-B94D-C930F72F51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149733"/>
            <a:ext cx="8686800" cy="655853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67CBE76-5990-463A-AE82-315FB4DE47F6}"/>
              </a:ext>
            </a:extLst>
          </p:cNvPr>
          <p:cNvSpPr txBox="1"/>
          <p:nvPr/>
        </p:nvSpPr>
        <p:spPr>
          <a:xfrm>
            <a:off x="8480612" y="6113930"/>
            <a:ext cx="3209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chemeClr val="accent1">
                    <a:lumMod val="75000"/>
                  </a:schemeClr>
                </a:solidFill>
              </a:rPr>
              <a:t>Šiaulys</a:t>
            </a:r>
            <a:r>
              <a:rPr lang="lt-LT" b="1" dirty="0">
                <a:solidFill>
                  <a:schemeClr val="accent1">
                    <a:lumMod val="75000"/>
                  </a:schemeClr>
                </a:solidFill>
              </a:rPr>
              <a:t> Lukas</a:t>
            </a:r>
          </a:p>
        </p:txBody>
      </p:sp>
    </p:spTree>
    <p:extLst>
      <p:ext uri="{BB962C8B-B14F-4D97-AF65-F5344CB8AC3E}">
        <p14:creationId xmlns:p14="http://schemas.microsoft.com/office/powerpoint/2010/main" val="117502529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5ED88E92-14F3-4B58-9E48-1D79E139A8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1999" cy="6861600"/>
            <a:chOff x="1" y="0"/>
            <a:chExt cx="12191999" cy="68616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A6466AE7-32B6-4334-AF41-B9387E6726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659C09F8-90CD-443F-9AA1-D08C56A605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DC7304AB-BE7D-45AC-A876-4A24543AE5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8E11922B-DDB3-46D7-B1BD-C1CCDB3C42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C580F8F6-E662-4BCD-AC9C-7E5DDBD5A77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9A333FE5-ADB0-48EE-A1A6-9AA36DA343A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0B09CD4F-6DF4-48AA-BD35-23E3F2A643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02223219-ACCC-42F2-A1B4-E3C8C8AB12A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1510B0E9-9BA0-4357-9E04-554C19BAAC8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DF06DA80-525A-4C9E-A441-50630AA772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E841E027-8E53-4FEB-8605-2124D8573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78AFC7F7-CAFA-40BB-852A-7D9EFC5E31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6200000" flipH="1">
            <a:off x="-1714500" y="1714500"/>
            <a:ext cx="6858000" cy="3429000"/>
            <a:chOff x="0" y="0"/>
            <a:chExt cx="2880000" cy="1440000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8B923F4B-C29A-4282-9487-E3F2453376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44000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70450CDD-550A-490C-A481-1ADB6F8F8C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26" name="Rectangle 25">
            <a:extLst>
              <a:ext uri="{FF2B5EF4-FFF2-40B4-BE49-F238E27FC236}">
                <a16:creationId xmlns:a16="http://schemas.microsoft.com/office/drawing/2014/main" id="{6B2B96CA-1A36-4632-AB34-AB21755DD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6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pic>
        <p:nvPicPr>
          <p:cNvPr id="5" name="Paveikslėlis 4" descr="Paveikslėlis, kuriame yra pyragas, patalynė, papuoštas, audinys&#10;&#10;Automatiškai sugeneruotas aprašymas">
            <a:extLst>
              <a:ext uri="{FF2B5EF4-FFF2-40B4-BE49-F238E27FC236}">
                <a16:creationId xmlns:a16="http://schemas.microsoft.com/office/drawing/2014/main" id="{2B7497DC-7946-4C58-958A-D820A9B6F1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8442" y="187671"/>
            <a:ext cx="8678899" cy="633127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084652F-A8EA-48C9-87A6-D2BC806A4C00}"/>
              </a:ext>
            </a:extLst>
          </p:cNvPr>
          <p:cNvSpPr txBox="1"/>
          <p:nvPr/>
        </p:nvSpPr>
        <p:spPr>
          <a:xfrm>
            <a:off x="8180079" y="6025478"/>
            <a:ext cx="33100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rgbClr val="002060"/>
                </a:solidFill>
              </a:rPr>
              <a:t>Mickevič</a:t>
            </a:r>
            <a:r>
              <a:rPr lang="lt-LT" b="1" dirty="0">
                <a:solidFill>
                  <a:srgbClr val="002060"/>
                </a:solidFill>
              </a:rPr>
              <a:t> Erikas</a:t>
            </a:r>
          </a:p>
        </p:txBody>
      </p:sp>
    </p:spTree>
    <p:extLst>
      <p:ext uri="{BB962C8B-B14F-4D97-AF65-F5344CB8AC3E}">
        <p14:creationId xmlns:p14="http://schemas.microsoft.com/office/powerpoint/2010/main" val="162374544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aveikslėlis 4" descr="Paveikslėlis, kuriame yra žinutė, vidinis, prietaisas, netvarkingas&#10;&#10;Automatiškai sugeneruotas aprašymas">
            <a:extLst>
              <a:ext uri="{FF2B5EF4-FFF2-40B4-BE49-F238E27FC236}">
                <a16:creationId xmlns:a16="http://schemas.microsoft.com/office/drawing/2014/main" id="{2C6891E2-E03C-420B-AC61-4C8ABCD6D9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6" t="1857" r="7611"/>
          <a:stretch/>
        </p:blipFill>
        <p:spPr>
          <a:xfrm>
            <a:off x="2087217" y="178903"/>
            <a:ext cx="8468139" cy="600568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773BB8C-286B-4E9B-BB6E-C187011F837E}"/>
              </a:ext>
            </a:extLst>
          </p:cNvPr>
          <p:cNvSpPr txBox="1"/>
          <p:nvPr/>
        </p:nvSpPr>
        <p:spPr>
          <a:xfrm>
            <a:off x="7835153" y="5629836"/>
            <a:ext cx="35808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rgbClr val="002060"/>
                </a:solidFill>
              </a:rPr>
              <a:t>Voskresenskytė</a:t>
            </a:r>
            <a:r>
              <a:rPr lang="lt-LT" b="1" dirty="0">
                <a:solidFill>
                  <a:srgbClr val="002060"/>
                </a:solidFill>
              </a:rPr>
              <a:t> Marta</a:t>
            </a:r>
          </a:p>
        </p:txBody>
      </p:sp>
    </p:spTree>
    <p:extLst>
      <p:ext uri="{BB962C8B-B14F-4D97-AF65-F5344CB8AC3E}">
        <p14:creationId xmlns:p14="http://schemas.microsoft.com/office/powerpoint/2010/main" val="349321538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5ED88E92-14F3-4B58-9E48-1D79E139A8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1999" cy="6861600"/>
            <a:chOff x="1" y="0"/>
            <a:chExt cx="12191999" cy="686160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A6466AE7-32B6-4334-AF41-B9387E6726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659C09F8-90CD-443F-9AA1-D08C56A605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DC7304AB-BE7D-45AC-A876-4A24543AE5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8E11922B-DDB3-46D7-B1BD-C1CCDB3C42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C580F8F6-E662-4BCD-AC9C-7E5DDBD5A77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9A333FE5-ADB0-48EE-A1A6-9AA36DA343A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0B09CD4F-6DF4-48AA-BD35-23E3F2A643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02223219-ACCC-42F2-A1B4-E3C8C8AB12A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1510B0E9-9BA0-4357-9E04-554C19BAAC8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DF06DA80-525A-4C9E-A441-50630AA772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E841E027-8E53-4FEB-8605-2124D8573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pic>
        <p:nvPicPr>
          <p:cNvPr id="5" name="Paveikslėlis 4" descr="Paveikslėlis, kuriame yra žinutė&#10;&#10;Automatiškai sugeneruotas aprašymas">
            <a:extLst>
              <a:ext uri="{FF2B5EF4-FFF2-40B4-BE49-F238E27FC236}">
                <a16:creationId xmlns:a16="http://schemas.microsoft.com/office/drawing/2014/main" id="{889E5377-95E2-4B25-8D84-EFDD74699DC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0" b="15019"/>
          <a:stretch/>
        </p:blipFill>
        <p:spPr>
          <a:xfrm>
            <a:off x="20" y="10"/>
            <a:ext cx="12191980" cy="685799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id="{A25B55F8-1605-4B43-A2C2-F6A89E99FE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5921827" y="2876440"/>
            <a:ext cx="6270172" cy="3981559"/>
            <a:chOff x="0" y="0"/>
            <a:chExt cx="10800000" cy="6858000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3827E35D-5400-4C49-A2E4-F5247A3672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0000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49EEEB7D-C9FB-4465-8B3E-D801A67923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2CC34A8A-40BB-4525-83DA-504D63B13B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0" y="-1"/>
            <a:ext cx="9361714" cy="4680857"/>
            <a:chOff x="0" y="0"/>
            <a:chExt cx="2880000" cy="1440000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BC1592F6-40DA-483F-A87A-984EFF549B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44000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C86D187B-14B1-4CA0-829C-0ABC48AADB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32" name="Rectangle 31">
            <a:extLst>
              <a:ext uri="{FF2B5EF4-FFF2-40B4-BE49-F238E27FC236}">
                <a16:creationId xmlns:a16="http://schemas.microsoft.com/office/drawing/2014/main" id="{8F6A6582-12A7-41EA-B8C1-773D6FD7A8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6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B1644656-49B1-42A3-A31E-92E99A60F1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8430794" y="3096793"/>
            <a:ext cx="3761205" cy="3761205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4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3F0EACA-9EC8-44C7-AFCE-C716AF2A65F6}"/>
              </a:ext>
            </a:extLst>
          </p:cNvPr>
          <p:cNvSpPr txBox="1"/>
          <p:nvPr/>
        </p:nvSpPr>
        <p:spPr>
          <a:xfrm>
            <a:off x="9544718" y="6367609"/>
            <a:ext cx="3443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>
                <a:solidFill>
                  <a:srgbClr val="002060"/>
                </a:solidFill>
              </a:rPr>
              <a:t>Paulauskaitė Barbora</a:t>
            </a:r>
          </a:p>
        </p:txBody>
      </p:sp>
    </p:spTree>
    <p:extLst>
      <p:ext uri="{BB962C8B-B14F-4D97-AF65-F5344CB8AC3E}">
        <p14:creationId xmlns:p14="http://schemas.microsoft.com/office/powerpoint/2010/main" val="324636364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aveikslėlis 5" descr="Paveikslėlis, kuriame yra žinutė&#10;&#10;Automatiškai sugeneruotas aprašymas">
            <a:extLst>
              <a:ext uri="{FF2B5EF4-FFF2-40B4-BE49-F238E27FC236}">
                <a16:creationId xmlns:a16="http://schemas.microsoft.com/office/drawing/2014/main" id="{9333B7FF-4021-4405-BE86-A61A7B5493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0654" y="449721"/>
            <a:ext cx="5671080" cy="366142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9C01794-51EC-435F-A89C-04C4BE7D30C4}"/>
              </a:ext>
            </a:extLst>
          </p:cNvPr>
          <p:cNvSpPr txBox="1"/>
          <p:nvPr/>
        </p:nvSpPr>
        <p:spPr>
          <a:xfrm>
            <a:off x="4683770" y="4680876"/>
            <a:ext cx="66301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6000" dirty="0">
                <a:latin typeface="Brush Script MT" panose="03060802040406070304" pitchFamily="66" charset="0"/>
              </a:rPr>
              <a:t>Geros vasaros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31E26DD-95A4-4DC3-B7E1-654A628FBF56}"/>
              </a:ext>
            </a:extLst>
          </p:cNvPr>
          <p:cNvSpPr txBox="1"/>
          <p:nvPr/>
        </p:nvSpPr>
        <p:spPr>
          <a:xfrm>
            <a:off x="7602070" y="3567953"/>
            <a:ext cx="26535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 err="1">
                <a:solidFill>
                  <a:srgbClr val="002060"/>
                </a:solidFill>
              </a:rPr>
              <a:t>Pleita</a:t>
            </a:r>
            <a:r>
              <a:rPr lang="lt-LT" b="1" dirty="0">
                <a:solidFill>
                  <a:srgbClr val="002060"/>
                </a:solidFill>
              </a:rPr>
              <a:t> Kajus</a:t>
            </a:r>
          </a:p>
        </p:txBody>
      </p:sp>
    </p:spTree>
    <p:extLst>
      <p:ext uri="{BB962C8B-B14F-4D97-AF65-F5344CB8AC3E}">
        <p14:creationId xmlns:p14="http://schemas.microsoft.com/office/powerpoint/2010/main" val="1468975075"/>
      </p:ext>
    </p:extLst>
  </p:cSld>
  <p:clrMapOvr>
    <a:masterClrMapping/>
  </p:clrMapOvr>
</p:sld>
</file>

<file path=ppt/theme/theme1.xml><?xml version="1.0" encoding="utf-8"?>
<a:theme xmlns:a="http://schemas.openxmlformats.org/drawingml/2006/main" name="GlowVTI">
  <a:themeElements>
    <a:clrScheme name="Glow">
      <a:dk1>
        <a:sysClr val="windowText" lastClr="000000"/>
      </a:dk1>
      <a:lt1>
        <a:sysClr val="window" lastClr="FFFFFF"/>
      </a:lt1>
      <a:dk2>
        <a:srgbClr val="000000"/>
      </a:dk2>
      <a:lt2>
        <a:srgbClr val="F2F2F2"/>
      </a:lt2>
      <a:accent1>
        <a:srgbClr val="00BAC8"/>
      </a:accent1>
      <a:accent2>
        <a:srgbClr val="794DFF"/>
      </a:accent2>
      <a:accent3>
        <a:srgbClr val="00D17D"/>
      </a:accent3>
      <a:accent4>
        <a:srgbClr val="E69500"/>
      </a:accent4>
      <a:accent5>
        <a:srgbClr val="FE5D21"/>
      </a:accent5>
      <a:accent6>
        <a:srgbClr val="404040"/>
      </a:accent6>
      <a:hlink>
        <a:srgbClr val="3E8FF1"/>
      </a:hlink>
      <a:folHlink>
        <a:srgbClr val="939393"/>
      </a:folHlink>
    </a:clrScheme>
    <a:fontScheme name="Blur">
      <a:majorFont>
        <a:latin typeface="Bell M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lowVTI" id="{D5B5AA20-F6D3-43B8-AF6B-ECAF69256418}" vid="{93025AB5-1D44-4CD3-9BC3-729F6E11E040}"/>
    </a:ext>
  </a:extLst>
</a:theme>
</file>

<file path=ppt/theme/theme2.xml><?xml version="1.0" encoding="utf-8"?>
<a:theme xmlns:a="http://schemas.openxmlformats.org/drawingml/2006/main" name="„Office“ 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427</TotalTime>
  <Words>140</Words>
  <Application>Microsoft Office PowerPoint</Application>
  <PresentationFormat>Plačiaekranė</PresentationFormat>
  <Paragraphs>66</Paragraphs>
  <Slides>36</Slides>
  <Notes>0</Notes>
  <HiddenSlides>0</HiddenSlides>
  <MMClips>0</MMClips>
  <ScaleCrop>false</ScaleCrop>
  <HeadingPairs>
    <vt:vector size="6" baseType="variant">
      <vt:variant>
        <vt:lpstr>Naudojami šriftai</vt:lpstr>
      </vt:variant>
      <vt:variant>
        <vt:i4>6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36</vt:i4>
      </vt:variant>
    </vt:vector>
  </HeadingPairs>
  <TitlesOfParts>
    <vt:vector size="43" baseType="lpstr">
      <vt:lpstr>Arial</vt:lpstr>
      <vt:lpstr>Avenir Next LT Pro</vt:lpstr>
      <vt:lpstr>Bell MT</vt:lpstr>
      <vt:lpstr>Book Antiqua</vt:lpstr>
      <vt:lpstr>Brush Script MT</vt:lpstr>
      <vt:lpstr>Calibri</vt:lpstr>
      <vt:lpstr>GlowVTI</vt:lpstr>
      <vt:lpstr>Susitiksime po vasaros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Susitiksime po vasaros</dc:title>
  <dc:creator>Rima Vaitkevičiūtė</dc:creator>
  <cp:lastModifiedBy>Rima Vaitkevičiūtė</cp:lastModifiedBy>
  <cp:revision>20</cp:revision>
  <dcterms:created xsi:type="dcterms:W3CDTF">2021-06-17T19:53:59Z</dcterms:created>
  <dcterms:modified xsi:type="dcterms:W3CDTF">2021-06-18T17:17:11Z</dcterms:modified>
</cp:coreProperties>
</file>