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75" r:id="rId3"/>
    <p:sldId id="262" r:id="rId4"/>
    <p:sldId id="257" r:id="rId5"/>
    <p:sldId id="258" r:id="rId6"/>
    <p:sldId id="259" r:id="rId7"/>
    <p:sldId id="260" r:id="rId8"/>
    <p:sldId id="261" r:id="rId9"/>
    <p:sldId id="265" r:id="rId10"/>
    <p:sldId id="266" r:id="rId11"/>
    <p:sldId id="274" r:id="rId12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8000"/>
    <a:srgbClr val="99CC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513F7A9-8B6A-4CB3-9F6C-C50ACD8C82AE}" v="28" dt="2022-03-23T19:17:08.1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78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ma Vaitkevičiūtė" userId="04e9b63e-b59b-4018-8cf6-3329f703736f" providerId="ADAL" clId="{9513F7A9-8B6A-4CB3-9F6C-C50ACD8C82AE}"/>
    <pc:docChg chg="undo custSel addSld delSld modSld sldOrd">
      <pc:chgData name="Rima Vaitkevičiūtė" userId="04e9b63e-b59b-4018-8cf6-3329f703736f" providerId="ADAL" clId="{9513F7A9-8B6A-4CB3-9F6C-C50ACD8C82AE}" dt="2022-03-23T19:17:23.351" v="1563" actId="207"/>
      <pc:docMkLst>
        <pc:docMk/>
      </pc:docMkLst>
      <pc:sldChg chg="addSp delSp modSp mod">
        <pc:chgData name="Rima Vaitkevičiūtė" userId="04e9b63e-b59b-4018-8cf6-3329f703736f" providerId="ADAL" clId="{9513F7A9-8B6A-4CB3-9F6C-C50ACD8C82AE}" dt="2022-02-22T10:09:16.834" v="689" actId="20577"/>
        <pc:sldMkLst>
          <pc:docMk/>
          <pc:sldMk cId="2815736204" sldId="256"/>
        </pc:sldMkLst>
        <pc:spChg chg="mod">
          <ac:chgData name="Rima Vaitkevičiūtė" userId="04e9b63e-b59b-4018-8cf6-3329f703736f" providerId="ADAL" clId="{9513F7A9-8B6A-4CB3-9F6C-C50ACD8C82AE}" dt="2022-02-22T10:09:16.834" v="689" actId="20577"/>
          <ac:spMkLst>
            <pc:docMk/>
            <pc:sldMk cId="2815736204" sldId="256"/>
            <ac:spMk id="2" creationId="{BB25EC74-864A-4E00-94CB-E360DF08B1C6}"/>
          </ac:spMkLst>
        </pc:spChg>
        <pc:spChg chg="del mod">
          <ac:chgData name="Rima Vaitkevičiūtė" userId="04e9b63e-b59b-4018-8cf6-3329f703736f" providerId="ADAL" clId="{9513F7A9-8B6A-4CB3-9F6C-C50ACD8C82AE}" dt="2022-02-19T22:47:13.515" v="146" actId="21"/>
          <ac:spMkLst>
            <pc:docMk/>
            <pc:sldMk cId="2815736204" sldId="256"/>
            <ac:spMk id="3" creationId="{E25C6D11-2000-4037-BA0F-BCAE1B24D565}"/>
          </ac:spMkLst>
        </pc:spChg>
        <pc:picChg chg="add del mod">
          <ac:chgData name="Rima Vaitkevičiūtė" userId="04e9b63e-b59b-4018-8cf6-3329f703736f" providerId="ADAL" clId="{9513F7A9-8B6A-4CB3-9F6C-C50ACD8C82AE}" dt="2022-02-22T10:09:02.273" v="686" actId="1076"/>
          <ac:picMkLst>
            <pc:docMk/>
            <pc:sldMk cId="2815736204" sldId="256"/>
            <ac:picMk id="4" creationId="{C58EE4DD-C6AC-4896-966E-53FBBC24F78E}"/>
          </ac:picMkLst>
        </pc:picChg>
      </pc:sldChg>
      <pc:sldChg chg="ord">
        <pc:chgData name="Rima Vaitkevičiūtė" userId="04e9b63e-b59b-4018-8cf6-3329f703736f" providerId="ADAL" clId="{9513F7A9-8B6A-4CB3-9F6C-C50ACD8C82AE}" dt="2022-02-19T22:48:28.043" v="158"/>
        <pc:sldMkLst>
          <pc:docMk/>
          <pc:sldMk cId="536314612" sldId="262"/>
        </pc:sldMkLst>
      </pc:sldChg>
      <pc:sldChg chg="del">
        <pc:chgData name="Rima Vaitkevičiūtė" userId="04e9b63e-b59b-4018-8cf6-3329f703736f" providerId="ADAL" clId="{9513F7A9-8B6A-4CB3-9F6C-C50ACD8C82AE}" dt="2022-02-19T22:33:40.248" v="1" actId="2696"/>
        <pc:sldMkLst>
          <pc:docMk/>
          <pc:sldMk cId="1325192756" sldId="263"/>
        </pc:sldMkLst>
      </pc:sldChg>
      <pc:sldChg chg="del">
        <pc:chgData name="Rima Vaitkevičiūtė" userId="04e9b63e-b59b-4018-8cf6-3329f703736f" providerId="ADAL" clId="{9513F7A9-8B6A-4CB3-9F6C-C50ACD8C82AE}" dt="2022-02-19T22:33:53.444" v="3" actId="2696"/>
        <pc:sldMkLst>
          <pc:docMk/>
          <pc:sldMk cId="2083619202" sldId="264"/>
        </pc:sldMkLst>
      </pc:sldChg>
      <pc:sldChg chg="modSp del mod">
        <pc:chgData name="Rima Vaitkevičiūtė" userId="04e9b63e-b59b-4018-8cf6-3329f703736f" providerId="ADAL" clId="{9513F7A9-8B6A-4CB3-9F6C-C50ACD8C82AE}" dt="2022-03-23T18:26:19.671" v="697" actId="2696"/>
        <pc:sldMkLst>
          <pc:docMk/>
          <pc:sldMk cId="1757405" sldId="267"/>
        </pc:sldMkLst>
        <pc:picChg chg="mod modCrop">
          <ac:chgData name="Rima Vaitkevičiūtė" userId="04e9b63e-b59b-4018-8cf6-3329f703736f" providerId="ADAL" clId="{9513F7A9-8B6A-4CB3-9F6C-C50ACD8C82AE}" dt="2022-02-19T22:37:13.608" v="39" actId="14100"/>
          <ac:picMkLst>
            <pc:docMk/>
            <pc:sldMk cId="1757405" sldId="267"/>
            <ac:picMk id="3" creationId="{0E4DA106-7A11-44CD-955E-E98BE760C826}"/>
          </ac:picMkLst>
        </pc:picChg>
        <pc:picChg chg="mod modCrop">
          <ac:chgData name="Rima Vaitkevičiūtė" userId="04e9b63e-b59b-4018-8cf6-3329f703736f" providerId="ADAL" clId="{9513F7A9-8B6A-4CB3-9F6C-C50ACD8C82AE}" dt="2022-02-19T22:36:34.017" v="30" actId="1076"/>
          <ac:picMkLst>
            <pc:docMk/>
            <pc:sldMk cId="1757405" sldId="267"/>
            <ac:picMk id="5" creationId="{FAC28171-5D03-4F08-BBB7-DD2CA8C05DF8}"/>
          </ac:picMkLst>
        </pc:picChg>
      </pc:sldChg>
      <pc:sldChg chg="modSp del mod">
        <pc:chgData name="Rima Vaitkevičiūtė" userId="04e9b63e-b59b-4018-8cf6-3329f703736f" providerId="ADAL" clId="{9513F7A9-8B6A-4CB3-9F6C-C50ACD8C82AE}" dt="2022-03-23T18:26:04.350" v="696" actId="2696"/>
        <pc:sldMkLst>
          <pc:docMk/>
          <pc:sldMk cId="3885152945" sldId="268"/>
        </pc:sldMkLst>
        <pc:picChg chg="mod modCrop">
          <ac:chgData name="Rima Vaitkevičiūtė" userId="04e9b63e-b59b-4018-8cf6-3329f703736f" providerId="ADAL" clId="{9513F7A9-8B6A-4CB3-9F6C-C50ACD8C82AE}" dt="2022-02-19T22:38:39.120" v="58" actId="1076"/>
          <ac:picMkLst>
            <pc:docMk/>
            <pc:sldMk cId="3885152945" sldId="268"/>
            <ac:picMk id="3" creationId="{0C6D708B-B020-4471-BCBA-73F6CF7CBDFB}"/>
          </ac:picMkLst>
        </pc:picChg>
        <pc:picChg chg="mod modCrop">
          <ac:chgData name="Rima Vaitkevičiūtė" userId="04e9b63e-b59b-4018-8cf6-3329f703736f" providerId="ADAL" clId="{9513F7A9-8B6A-4CB3-9F6C-C50ACD8C82AE}" dt="2022-02-19T22:38:28.464" v="55" actId="732"/>
          <ac:picMkLst>
            <pc:docMk/>
            <pc:sldMk cId="3885152945" sldId="268"/>
            <ac:picMk id="5" creationId="{DA2490D9-4191-4EE0-8F2B-977737ABD564}"/>
          </ac:picMkLst>
        </pc:picChg>
      </pc:sldChg>
      <pc:sldChg chg="modSp del mod">
        <pc:chgData name="Rima Vaitkevičiūtė" userId="04e9b63e-b59b-4018-8cf6-3329f703736f" providerId="ADAL" clId="{9513F7A9-8B6A-4CB3-9F6C-C50ACD8C82AE}" dt="2022-03-23T18:25:52.409" v="695" actId="2696"/>
        <pc:sldMkLst>
          <pc:docMk/>
          <pc:sldMk cId="1421715035" sldId="269"/>
        </pc:sldMkLst>
        <pc:picChg chg="mod modCrop">
          <ac:chgData name="Rima Vaitkevičiūtė" userId="04e9b63e-b59b-4018-8cf6-3329f703736f" providerId="ADAL" clId="{9513F7A9-8B6A-4CB3-9F6C-C50ACD8C82AE}" dt="2022-02-19T22:39:57.112" v="76" actId="1076"/>
          <ac:picMkLst>
            <pc:docMk/>
            <pc:sldMk cId="1421715035" sldId="269"/>
            <ac:picMk id="3" creationId="{D6DDD91D-7397-4398-AB1B-52B640C56D61}"/>
          </ac:picMkLst>
        </pc:picChg>
        <pc:picChg chg="mod modCrop">
          <ac:chgData name="Rima Vaitkevičiūtė" userId="04e9b63e-b59b-4018-8cf6-3329f703736f" providerId="ADAL" clId="{9513F7A9-8B6A-4CB3-9F6C-C50ACD8C82AE}" dt="2022-02-19T22:39:59.993" v="77" actId="1076"/>
          <ac:picMkLst>
            <pc:docMk/>
            <pc:sldMk cId="1421715035" sldId="269"/>
            <ac:picMk id="5" creationId="{8BE170C5-1DEB-4079-8058-0C2A8D8FA8CD}"/>
          </ac:picMkLst>
        </pc:picChg>
      </pc:sldChg>
      <pc:sldChg chg="modSp del mod">
        <pc:chgData name="Rima Vaitkevičiūtė" userId="04e9b63e-b59b-4018-8cf6-3329f703736f" providerId="ADAL" clId="{9513F7A9-8B6A-4CB3-9F6C-C50ACD8C82AE}" dt="2022-03-23T18:25:38.349" v="694" actId="2696"/>
        <pc:sldMkLst>
          <pc:docMk/>
          <pc:sldMk cId="2726983672" sldId="270"/>
        </pc:sldMkLst>
        <pc:picChg chg="mod modCrop">
          <ac:chgData name="Rima Vaitkevičiūtė" userId="04e9b63e-b59b-4018-8cf6-3329f703736f" providerId="ADAL" clId="{9513F7A9-8B6A-4CB3-9F6C-C50ACD8C82AE}" dt="2022-02-19T22:41:23.872" v="93" actId="1076"/>
          <ac:picMkLst>
            <pc:docMk/>
            <pc:sldMk cId="2726983672" sldId="270"/>
            <ac:picMk id="3" creationId="{5535CF3D-D09A-4C1E-AAD8-446D370A74DF}"/>
          </ac:picMkLst>
        </pc:picChg>
        <pc:picChg chg="mod modCrop">
          <ac:chgData name="Rima Vaitkevičiūtė" userId="04e9b63e-b59b-4018-8cf6-3329f703736f" providerId="ADAL" clId="{9513F7A9-8B6A-4CB3-9F6C-C50ACD8C82AE}" dt="2022-02-19T22:41:22.152" v="92" actId="1076"/>
          <ac:picMkLst>
            <pc:docMk/>
            <pc:sldMk cId="2726983672" sldId="270"/>
            <ac:picMk id="5" creationId="{ABC889CC-D92B-4EBC-B2BE-31B574F2DE48}"/>
          </ac:picMkLst>
        </pc:picChg>
      </pc:sldChg>
      <pc:sldChg chg="modSp del mod">
        <pc:chgData name="Rima Vaitkevičiūtė" userId="04e9b63e-b59b-4018-8cf6-3329f703736f" providerId="ADAL" clId="{9513F7A9-8B6A-4CB3-9F6C-C50ACD8C82AE}" dt="2022-03-23T18:23:35.819" v="691" actId="2696"/>
        <pc:sldMkLst>
          <pc:docMk/>
          <pc:sldMk cId="3696059428" sldId="271"/>
        </pc:sldMkLst>
        <pc:picChg chg="mod modCrop">
          <ac:chgData name="Rima Vaitkevičiūtė" userId="04e9b63e-b59b-4018-8cf6-3329f703736f" providerId="ADAL" clId="{9513F7A9-8B6A-4CB3-9F6C-C50ACD8C82AE}" dt="2022-02-19T22:43:12.772" v="113"/>
          <ac:picMkLst>
            <pc:docMk/>
            <pc:sldMk cId="3696059428" sldId="271"/>
            <ac:picMk id="3" creationId="{FBA33B54-3D0E-4716-AAE3-8FDBCB9A3F02}"/>
          </ac:picMkLst>
        </pc:picChg>
        <pc:picChg chg="mod modCrop">
          <ac:chgData name="Rima Vaitkevičiūtė" userId="04e9b63e-b59b-4018-8cf6-3329f703736f" providerId="ADAL" clId="{9513F7A9-8B6A-4CB3-9F6C-C50ACD8C82AE}" dt="2022-02-19T22:43:19.117" v="114"/>
          <ac:picMkLst>
            <pc:docMk/>
            <pc:sldMk cId="3696059428" sldId="271"/>
            <ac:picMk id="5" creationId="{3234410A-5D77-437B-B316-5B41F6A44E26}"/>
          </ac:picMkLst>
        </pc:picChg>
      </pc:sldChg>
      <pc:sldChg chg="modSp del mod">
        <pc:chgData name="Rima Vaitkevičiūtė" userId="04e9b63e-b59b-4018-8cf6-3329f703736f" providerId="ADAL" clId="{9513F7A9-8B6A-4CB3-9F6C-C50ACD8C82AE}" dt="2022-03-23T18:26:34.430" v="698" actId="2696"/>
        <pc:sldMkLst>
          <pc:docMk/>
          <pc:sldMk cId="385328462" sldId="272"/>
        </pc:sldMkLst>
        <pc:picChg chg="mod modCrop">
          <ac:chgData name="Rima Vaitkevičiūtė" userId="04e9b63e-b59b-4018-8cf6-3329f703736f" providerId="ADAL" clId="{9513F7A9-8B6A-4CB3-9F6C-C50ACD8C82AE}" dt="2022-02-19T22:37:28.041" v="41" actId="14100"/>
          <ac:picMkLst>
            <pc:docMk/>
            <pc:sldMk cId="385328462" sldId="272"/>
            <ac:picMk id="3" creationId="{00FFBC0E-47A1-432C-9501-7970A2CAE480}"/>
          </ac:picMkLst>
        </pc:picChg>
        <pc:picChg chg="mod modCrop">
          <ac:chgData name="Rima Vaitkevičiūtė" userId="04e9b63e-b59b-4018-8cf6-3329f703736f" providerId="ADAL" clId="{9513F7A9-8B6A-4CB3-9F6C-C50ACD8C82AE}" dt="2022-02-19T22:37:24.658" v="40" actId="14100"/>
          <ac:picMkLst>
            <pc:docMk/>
            <pc:sldMk cId="385328462" sldId="272"/>
            <ac:picMk id="5" creationId="{0DDE8E69-C4C0-4215-9E50-4F6880F152DA}"/>
          </ac:picMkLst>
        </pc:picChg>
      </pc:sldChg>
      <pc:sldChg chg="delSp modSp del mod">
        <pc:chgData name="Rima Vaitkevičiūtė" userId="04e9b63e-b59b-4018-8cf6-3329f703736f" providerId="ADAL" clId="{9513F7A9-8B6A-4CB3-9F6C-C50ACD8C82AE}" dt="2022-03-23T18:25:21.443" v="693" actId="2696"/>
        <pc:sldMkLst>
          <pc:docMk/>
          <pc:sldMk cId="2164875775" sldId="273"/>
        </pc:sldMkLst>
        <pc:picChg chg="mod modCrop">
          <ac:chgData name="Rima Vaitkevičiūtė" userId="04e9b63e-b59b-4018-8cf6-3329f703736f" providerId="ADAL" clId="{9513F7A9-8B6A-4CB3-9F6C-C50ACD8C82AE}" dt="2022-02-19T22:45:23.489" v="134" actId="732"/>
          <ac:picMkLst>
            <pc:docMk/>
            <pc:sldMk cId="2164875775" sldId="273"/>
            <ac:picMk id="3" creationId="{B2E25875-D8AF-4C8F-8E33-1972522B795A}"/>
          </ac:picMkLst>
        </pc:picChg>
        <pc:picChg chg="del mod modCrop">
          <ac:chgData name="Rima Vaitkevičiūtė" userId="04e9b63e-b59b-4018-8cf6-3329f703736f" providerId="ADAL" clId="{9513F7A9-8B6A-4CB3-9F6C-C50ACD8C82AE}" dt="2022-03-23T18:23:58.312" v="692" actId="21"/>
          <ac:picMkLst>
            <pc:docMk/>
            <pc:sldMk cId="2164875775" sldId="273"/>
            <ac:picMk id="5" creationId="{C3DB55F8-6B0C-4AA4-B0C1-7694E6A87C59}"/>
          </ac:picMkLst>
        </pc:picChg>
      </pc:sldChg>
      <pc:sldChg chg="addSp delSp modSp mod">
        <pc:chgData name="Rima Vaitkevičiūtė" userId="04e9b63e-b59b-4018-8cf6-3329f703736f" providerId="ADAL" clId="{9513F7A9-8B6A-4CB3-9F6C-C50ACD8C82AE}" dt="2022-03-23T18:22:02.599" v="690" actId="20577"/>
        <pc:sldMkLst>
          <pc:docMk/>
          <pc:sldMk cId="878732915" sldId="274"/>
        </pc:sldMkLst>
        <pc:spChg chg="add mod">
          <ac:chgData name="Rima Vaitkevičiūtė" userId="04e9b63e-b59b-4018-8cf6-3329f703736f" providerId="ADAL" clId="{9513F7A9-8B6A-4CB3-9F6C-C50ACD8C82AE}" dt="2022-02-22T10:03:31.451" v="593" actId="14100"/>
          <ac:spMkLst>
            <pc:docMk/>
            <pc:sldMk cId="878732915" sldId="274"/>
            <ac:spMk id="2" creationId="{09E8F360-E5E9-496F-87AC-3933ED4205EE}"/>
          </ac:spMkLst>
        </pc:spChg>
        <pc:spChg chg="add del mod">
          <ac:chgData name="Rima Vaitkevičiūtė" userId="04e9b63e-b59b-4018-8cf6-3329f703736f" providerId="ADAL" clId="{9513F7A9-8B6A-4CB3-9F6C-C50ACD8C82AE}" dt="2022-03-23T18:22:02.599" v="690" actId="20577"/>
          <ac:spMkLst>
            <pc:docMk/>
            <pc:sldMk cId="878732915" sldId="274"/>
            <ac:spMk id="3" creationId="{B8E93E95-0053-4A25-96C4-6CB56CB2C588}"/>
          </ac:spMkLst>
        </pc:spChg>
        <pc:spChg chg="add mod">
          <ac:chgData name="Rima Vaitkevičiūtė" userId="04e9b63e-b59b-4018-8cf6-3329f703736f" providerId="ADAL" clId="{9513F7A9-8B6A-4CB3-9F6C-C50ACD8C82AE}" dt="2022-02-22T10:04:17.541" v="642" actId="207"/>
          <ac:spMkLst>
            <pc:docMk/>
            <pc:sldMk cId="878732915" sldId="274"/>
            <ac:spMk id="4" creationId="{550B7FA5-83E3-424C-A2AB-70C8F556C339}"/>
          </ac:spMkLst>
        </pc:spChg>
        <pc:spChg chg="add mod">
          <ac:chgData name="Rima Vaitkevičiūtė" userId="04e9b63e-b59b-4018-8cf6-3329f703736f" providerId="ADAL" clId="{9513F7A9-8B6A-4CB3-9F6C-C50ACD8C82AE}" dt="2022-02-22T10:05:30.439" v="665" actId="113"/>
          <ac:spMkLst>
            <pc:docMk/>
            <pc:sldMk cId="878732915" sldId="274"/>
            <ac:spMk id="5" creationId="{BF8579BB-C11F-45ED-A014-DE47A69181A1}"/>
          </ac:spMkLst>
        </pc:spChg>
      </pc:sldChg>
      <pc:sldChg chg="del">
        <pc:chgData name="Rima Vaitkevičiūtė" userId="04e9b63e-b59b-4018-8cf6-3329f703736f" providerId="ADAL" clId="{9513F7A9-8B6A-4CB3-9F6C-C50ACD8C82AE}" dt="2022-02-22T10:05:51.299" v="666" actId="2696"/>
        <pc:sldMkLst>
          <pc:docMk/>
          <pc:sldMk cId="673549897" sldId="275"/>
        </pc:sldMkLst>
      </pc:sldChg>
      <pc:sldChg chg="modSp new mod setBg">
        <pc:chgData name="Rima Vaitkevičiūtė" userId="04e9b63e-b59b-4018-8cf6-3329f703736f" providerId="ADAL" clId="{9513F7A9-8B6A-4CB3-9F6C-C50ACD8C82AE}" dt="2022-03-23T19:17:23.351" v="1563" actId="207"/>
        <pc:sldMkLst>
          <pc:docMk/>
          <pc:sldMk cId="3205270261" sldId="275"/>
        </pc:sldMkLst>
        <pc:spChg chg="mod">
          <ac:chgData name="Rima Vaitkevičiūtė" userId="04e9b63e-b59b-4018-8cf6-3329f703736f" providerId="ADAL" clId="{9513F7A9-8B6A-4CB3-9F6C-C50ACD8C82AE}" dt="2022-03-23T19:16:04.667" v="1561" actId="207"/>
          <ac:spMkLst>
            <pc:docMk/>
            <pc:sldMk cId="3205270261" sldId="275"/>
            <ac:spMk id="2" creationId="{007BB561-F96C-449B-9425-8CA0307FED2A}"/>
          </ac:spMkLst>
        </pc:spChg>
        <pc:spChg chg="mod">
          <ac:chgData name="Rima Vaitkevičiūtė" userId="04e9b63e-b59b-4018-8cf6-3329f703736f" providerId="ADAL" clId="{9513F7A9-8B6A-4CB3-9F6C-C50ACD8C82AE}" dt="2022-03-23T19:17:23.351" v="1563" actId="207"/>
          <ac:spMkLst>
            <pc:docMk/>
            <pc:sldMk cId="3205270261" sldId="275"/>
            <ac:spMk id="3" creationId="{AA9BF5E3-07F1-495F-956A-DCAEF78F5C9B}"/>
          </ac:spMkLst>
        </pc:spChg>
      </pc:sldChg>
      <pc:sldChg chg="del">
        <pc:chgData name="Rima Vaitkevičiūtė" userId="04e9b63e-b59b-4018-8cf6-3329f703736f" providerId="ADAL" clId="{9513F7A9-8B6A-4CB3-9F6C-C50ACD8C82AE}" dt="2022-02-22T10:05:54.649" v="667" actId="2696"/>
        <pc:sldMkLst>
          <pc:docMk/>
          <pc:sldMk cId="2180587149" sldId="276"/>
        </pc:sldMkLst>
      </pc:sldChg>
      <pc:sldChg chg="del">
        <pc:chgData name="Rima Vaitkevičiūtė" userId="04e9b63e-b59b-4018-8cf6-3329f703736f" providerId="ADAL" clId="{9513F7A9-8B6A-4CB3-9F6C-C50ACD8C82AE}" dt="2022-02-22T10:05:57.188" v="668" actId="2696"/>
        <pc:sldMkLst>
          <pc:docMk/>
          <pc:sldMk cId="3606189786" sldId="277"/>
        </pc:sldMkLst>
      </pc:sldChg>
      <pc:sldChg chg="del">
        <pc:chgData name="Rima Vaitkevičiūtė" userId="04e9b63e-b59b-4018-8cf6-3329f703736f" providerId="ADAL" clId="{9513F7A9-8B6A-4CB3-9F6C-C50ACD8C82AE}" dt="2022-02-22T10:06:00.454" v="669" actId="2696"/>
        <pc:sldMkLst>
          <pc:docMk/>
          <pc:sldMk cId="1969482573" sldId="278"/>
        </pc:sldMkLst>
      </pc:sldChg>
      <pc:sldChg chg="del">
        <pc:chgData name="Rima Vaitkevičiūtė" userId="04e9b63e-b59b-4018-8cf6-3329f703736f" providerId="ADAL" clId="{9513F7A9-8B6A-4CB3-9F6C-C50ACD8C82AE}" dt="2022-02-22T10:06:03.247" v="670" actId="2696"/>
        <pc:sldMkLst>
          <pc:docMk/>
          <pc:sldMk cId="2807090868" sldId="279"/>
        </pc:sldMkLst>
      </pc:sldChg>
      <pc:sldChg chg="del">
        <pc:chgData name="Rima Vaitkevičiūtė" userId="04e9b63e-b59b-4018-8cf6-3329f703736f" providerId="ADAL" clId="{9513F7A9-8B6A-4CB3-9F6C-C50ACD8C82AE}" dt="2022-02-22T10:06:06.263" v="671" actId="2696"/>
        <pc:sldMkLst>
          <pc:docMk/>
          <pc:sldMk cId="3766984258" sldId="280"/>
        </pc:sldMkLst>
      </pc:sldChg>
      <pc:sldChg chg="add del">
        <pc:chgData name="Rima Vaitkevičiūtė" userId="04e9b63e-b59b-4018-8cf6-3329f703736f" providerId="ADAL" clId="{9513F7A9-8B6A-4CB3-9F6C-C50ACD8C82AE}" dt="2022-02-19T22:33:48.117" v="2" actId="2696"/>
        <pc:sldMkLst>
          <pc:docMk/>
          <pc:sldMk cId="2864346470" sldId="281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9204-3F29-4C3A-BA41-306340020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393CD-7262-4AC7-80E6-52FE6F3F39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430AE-0210-4E82-AD7B-41B112DE7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11A6662E-FAF4-44BC-88B5-85A7CBFB6D30}" type="datetime1">
              <a:rPr lang="en-US" smtClean="0"/>
              <a:pPr/>
              <a:t>3/23/2022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1974-7DEC-459D-9642-CB5B59C8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31837-C94E-4B5B-BCF0-110C69EDB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522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CC1FC-ADE8-488C-A1DA-2FD569FD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02842-38C3-46D6-8527-0F6FE623C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64CF5-F681-40C2-88CC-E02206C9C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3/23/2022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04753-4FE4-4A6F-99BB-CFFC92E0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569D1-DB13-4BD9-8BA9-0DEAD98F8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249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0B05-7BF6-4073-9106-FA19E9727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EE8D7-6B58-4A3F-9DD5-E563D5192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2990E-9F0A-446A-B5B8-459CA8D9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17D9E-721A-44BB-8863-9873FE64DA75}" type="datetime1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68EAA-4377-45FF-9D7C-9E77BC9F2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7FA71-74C3-44B8-A0AC-E18A1E76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542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71F12-2D88-4F76-AF46-BD5156C1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1AA46-E3EB-4704-B019-F90F1E6177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7480F-A530-4D05-9A22-E573FB4BA6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56FDA-C47A-4F4A-A364-BA60A25AB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3/23/2022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26D8DD-6D84-44D4-8A1B-57615B3E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8FE31-B577-4017-8AFE-A8BA09596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880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C28C9-B8CC-413F-9FFA-626680E4A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53FE72-9D42-45F5-A37F-B12130388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52600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3A31D-9B5F-4DE3-B18D-F7F77782E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66999"/>
            <a:ext cx="5157787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E1D2D-822C-466C-A7B9-1A2D97366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52600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F13B2C-44CA-49C4-BC84-02AF1638F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66999"/>
            <a:ext cx="5183188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93CB55-E9C1-4CE6-9B61-81B71475B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3/23/2022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F22318-747B-4EC9-862C-D9FD488C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BDDDF-16BD-438D-937D-0E3E30E7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202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92D5F-0BD4-4517-9233-E08AF405B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3523B8-51E3-48B8-BFD8-CE9506198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1CFF-90C9-47B3-9DA1-F2BF8D839F7E}" type="datetime1">
              <a:rPr lang="en-US" smtClean="0"/>
              <a:t>3/23/2022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39B90-5D50-4424-B51D-53C391621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6F9286-3A00-4D3C-A3F0-50AC9045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65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33BE2-665A-42DA-A3B7-835F81A3F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3/23/2022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4DBCBD-AD42-432D-ABA9-20D616AF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40251-3596-4673-B24B-59A6F9ED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753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A81A1-6D8E-4DD6-8E49-DABDE6D10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3F18F-F78D-4A31-A6BC-6552105BC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2C2F4-BDF4-4A4F-AA3D-52692932C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3850F-5C87-4F08-9658-EAF049B60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7ABA-0172-4F9C-889D-567164F66BCD}" type="datetime1">
              <a:rPr lang="en-US" smtClean="0"/>
              <a:t>3/23/2022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BCE9A-A746-4439-B5D3-966FBC8E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3B51-AA2E-4AA1-8062-A0D476D8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267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02CF7-F453-4B3E-9510-D74797987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2A1B9-8A2A-4B49-8B79-76D3EEB36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9FEA03-0EC4-4085-AE63-4AA492D61A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5AD5B-0DEA-4C6F-94D2-FAA99F2E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6A5B-8AE7-4A41-B5A7-9ADC6686DC18}" type="datetime1">
              <a:rPr lang="en-US" smtClean="0"/>
              <a:t>3/23/2022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C6744-7CBA-4A1D-8F87-10699F98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AD9048-35FF-4BE9-8157-BE4BAA1C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961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ABDD2-E186-4F25-8FDE-D1E875E9C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8CC5B-A7E0-48B1-8329-6533AC76E7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05B1B-77FE-4BFC-BF87-87DA989F0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8531E-1B90-4631-BD37-4BB1DBFA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A55E8-88DC-4280-8E04-FF50FF8E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618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0633D-90E4-4F5A-9EBF-DDEC2B0B4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DD3065-FA3D-42C8-BFDA-967C87F4F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126F-38E2-4425-861F-98ED43228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645D8-F22A-4354-A8B3-96E8A2D2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E2295-A616-4D57-8800-7B7E213A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975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1"/>
            <a:ext cx="12192000" cy="6858004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1CB7E8AE-A3AC-4BB7-A5C6-F00EC697B265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1392401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54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49450"/>
            <a:ext cx="10515600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57E0CF6C-748E-4B7A-BC8B-3011EF78ED13}" type="datetime1">
              <a:rPr lang="en-US" smtClean="0"/>
              <a:pPr/>
              <a:t>3/23/2022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2460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246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815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4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1B17B84-F8A7-4053-9C9D-91E3CA7FF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0"/>
            <a:ext cx="12188951" cy="6858000"/>
          </a:xfrm>
          <a:prstGeom prst="rect">
            <a:avLst/>
          </a:prstGeom>
          <a:blipFill dpi="0" rotWithShape="1">
            <a:blip r:embed="rId2">
              <a:alphaModFix amt="30000"/>
              <a:lum bright="70000" contrast="-70000"/>
            </a:blip>
            <a:srcRect/>
            <a:tile tx="889000" ty="0" sx="100000" sy="100000" flip="xy" algn="t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White curved architecture forming wave">
            <a:extLst>
              <a:ext uri="{FF2B5EF4-FFF2-40B4-BE49-F238E27FC236}">
                <a16:creationId xmlns:a16="http://schemas.microsoft.com/office/drawing/2014/main" id="{C58EE4DD-C6AC-4896-966E-53FBBC24F78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70000"/>
          </a:blip>
          <a:srcRect t="15726" r="-1" b="-1"/>
          <a:stretch/>
        </p:blipFill>
        <p:spPr>
          <a:xfrm>
            <a:off x="3068" y="-2"/>
            <a:ext cx="12188932" cy="6856614"/>
          </a:xfrm>
          <a:prstGeom prst="rect">
            <a:avLst/>
          </a:prstGeom>
        </p:spPr>
      </p:pic>
      <p:sp>
        <p:nvSpPr>
          <p:cNvPr id="2" name="Pavadinimas 1">
            <a:extLst>
              <a:ext uri="{FF2B5EF4-FFF2-40B4-BE49-F238E27FC236}">
                <a16:creationId xmlns:a16="http://schemas.microsoft.com/office/drawing/2014/main" id="{BB25EC74-864A-4E00-94CB-E360DF08B1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17986" y="2270234"/>
            <a:ext cx="8623738" cy="2222938"/>
          </a:xfrm>
        </p:spPr>
        <p:txBody>
          <a:bodyPr>
            <a:normAutofit fontScale="90000"/>
          </a:bodyPr>
          <a:lstStyle/>
          <a:p>
            <a:pPr algn="l"/>
            <a:br>
              <a:rPr lang="lt-LT" sz="5200">
                <a:solidFill>
                  <a:srgbClr val="008000"/>
                </a:solidFill>
              </a:rPr>
            </a:br>
            <a:br>
              <a:rPr lang="lt-LT" sz="5200">
                <a:solidFill>
                  <a:srgbClr val="008000"/>
                </a:solidFill>
              </a:rPr>
            </a:br>
            <a:br>
              <a:rPr lang="lt-LT" sz="5200">
                <a:solidFill>
                  <a:srgbClr val="008000"/>
                </a:solidFill>
              </a:rPr>
            </a:br>
            <a:r>
              <a:rPr lang="lt-LT" sz="5200">
                <a:solidFill>
                  <a:srgbClr val="008000"/>
                </a:solidFill>
              </a:rPr>
              <a:t>Dailės </a:t>
            </a:r>
            <a:r>
              <a:rPr lang="lt-LT" sz="5200" dirty="0">
                <a:solidFill>
                  <a:srgbClr val="008000"/>
                </a:solidFill>
              </a:rPr>
              <a:t>būrelio ,,Menų sodai“</a:t>
            </a:r>
            <a:br>
              <a:rPr lang="lt-LT" sz="5200" dirty="0">
                <a:solidFill>
                  <a:srgbClr val="008000"/>
                </a:solidFill>
              </a:rPr>
            </a:br>
            <a:r>
              <a:rPr lang="lt-LT" sz="5200" dirty="0">
                <a:solidFill>
                  <a:srgbClr val="008000"/>
                </a:solidFill>
              </a:rPr>
              <a:t>darbų paroda</a:t>
            </a:r>
            <a:br>
              <a:rPr lang="lt-LT" sz="5200" dirty="0">
                <a:solidFill>
                  <a:srgbClr val="009900"/>
                </a:solidFill>
              </a:rPr>
            </a:br>
            <a:br>
              <a:rPr lang="lt-LT" sz="5200" dirty="0">
                <a:solidFill>
                  <a:srgbClr val="009900"/>
                </a:solidFill>
              </a:rPr>
            </a:br>
            <a:br>
              <a:rPr lang="lt-LT" sz="5200" dirty="0">
                <a:solidFill>
                  <a:srgbClr val="00FF00"/>
                </a:solidFill>
              </a:rPr>
            </a:br>
            <a:r>
              <a:rPr lang="lt-LT" sz="8000" dirty="0">
                <a:solidFill>
                  <a:srgbClr val="00FF00"/>
                </a:solidFill>
                <a:latin typeface="Berlin Sans FB Demi" panose="020E0802020502020306" pitchFamily="34" charset="0"/>
              </a:rPr>
              <a:t>,,Labas, pavasari“.</a:t>
            </a:r>
          </a:p>
        </p:txBody>
      </p:sp>
    </p:spTree>
    <p:extLst>
      <p:ext uri="{BB962C8B-B14F-4D97-AF65-F5344CB8AC3E}">
        <p14:creationId xmlns:p14="http://schemas.microsoft.com/office/powerpoint/2010/main" val="28157362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007BB561-F96C-449B-9425-8CA0307FED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600" y="4851400"/>
            <a:ext cx="10591800" cy="1409700"/>
          </a:xfrm>
        </p:spPr>
        <p:txBody>
          <a:bodyPr>
            <a:normAutofit/>
          </a:bodyPr>
          <a:lstStyle/>
          <a:p>
            <a:r>
              <a:rPr lang="lt-LT" sz="2400" b="0" dirty="0">
                <a:solidFill>
                  <a:srgbClr val="00FF00"/>
                </a:solidFill>
              </a:rPr>
              <a:t>Mokiniai liejo pavasarinio miško vaizdą. Medžiai be lapų, oras pilnas ytampos. Laukimas...Ilgesnės, linksmesnės dienos, saulės, šilumos, kvepiančio vėjo, šilto lietaus...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AA9BF5E3-07F1-495F-956A-DCAEF78F5C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8800" y="342901"/>
            <a:ext cx="10896600" cy="4927600"/>
          </a:xfrm>
        </p:spPr>
        <p:txBody>
          <a:bodyPr>
            <a:normAutofit fontScale="92500"/>
          </a:bodyPr>
          <a:lstStyle/>
          <a:p>
            <a:r>
              <a:rPr lang="lt-LT" dirty="0">
                <a:solidFill>
                  <a:srgbClr val="FFC000"/>
                </a:solidFill>
              </a:rPr>
              <a:t>Pavasario pradžios saulė dar nespėjo pažadinti žalumos. Tik žiedai nedrąsiai kyla pro pernykščius lapus. Lapai pasirodys vėliau. Tačiau saulė sugeba pažadinti, paglostyti ir suteikti gerą nuotaiką.</a:t>
            </a:r>
          </a:p>
          <a:p>
            <a:r>
              <a:rPr lang="lt-LT" dirty="0">
                <a:solidFill>
                  <a:srgbClr val="FFC000"/>
                </a:solidFill>
              </a:rPr>
              <a:t>Kovo oras net ir be saulės daro stebuklus – štai daržely pražydo krokai, snieguolės, scylės, o miške – žibuoklės, iš kurių žiedų bitelės surenka šiek tiek nektaro ir žiedadulkių. Kol laukėme pirmųjų pavasario žiedų, kai kas pražydo daug anksčiau. Išspuro lazdynų žirginiai, vėjelis iškrėtė iš jų geltonų žiedadulkių debesėlį.</a:t>
            </a:r>
          </a:p>
          <a:p>
            <a:r>
              <a:rPr lang="lt-LT" dirty="0">
                <a:solidFill>
                  <a:srgbClr val="FFC000"/>
                </a:solidFill>
              </a:rPr>
              <a:t>                                                                                  </a:t>
            </a:r>
            <a:r>
              <a:rPr lang="lt-LT" sz="1900" dirty="0">
                <a:solidFill>
                  <a:srgbClr val="FFC000"/>
                </a:solidFill>
              </a:rPr>
              <a:t>Selemonas Paltanavičiius</a:t>
            </a:r>
          </a:p>
        </p:txBody>
      </p:sp>
    </p:spTree>
    <p:extLst>
      <p:ext uri="{BB962C8B-B14F-4D97-AF65-F5344CB8AC3E}">
        <p14:creationId xmlns:p14="http://schemas.microsoft.com/office/powerpoint/2010/main" val="32052702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7FDDF72-DE39-4F99-A3C1-DD9D7815D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4ECE80-3AD1-450C-B62A-98788F193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4056FD6-9767-4B1A-ACC2-9883F6A5B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blipFill dpi="0" rotWithShape="1">
            <a:blip r:embed="rId2">
              <a:alphaModFix amt="20000"/>
            </a:blip>
            <a:srcRect/>
            <a:tile tx="8890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aveikslėlis 2" descr="Paveikslėlis, kuriame yra žinutė, užuolaidos&#10;&#10;Automatiškai sugeneruotas aprašymas">
            <a:extLst>
              <a:ext uri="{FF2B5EF4-FFF2-40B4-BE49-F238E27FC236}">
                <a16:creationId xmlns:a16="http://schemas.microsoft.com/office/drawing/2014/main" id="{10421BFD-7E8C-4DEE-9AF3-45B1FF458DF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2" r="44449"/>
          <a:stretch/>
        </p:blipFill>
        <p:spPr>
          <a:xfrm rot="5400000">
            <a:off x="2666164" y="-2666164"/>
            <a:ext cx="6856624" cy="121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3146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urinio vietos rezervavimo ženklas 4" descr="Paveikslėlis, kuriame yra žinutė, patalynė, audinys&#10;&#10;Automatiškai sugeneruotas aprašymas">
            <a:extLst>
              <a:ext uri="{FF2B5EF4-FFF2-40B4-BE49-F238E27FC236}">
                <a16:creationId xmlns:a16="http://schemas.microsoft.com/office/drawing/2014/main" id="{6C0BD141-B401-4EC3-89C3-C15A11BA32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34" t="18687" r="8776" b="12174"/>
          <a:stretch/>
        </p:blipFill>
        <p:spPr>
          <a:xfrm rot="5400000">
            <a:off x="5464500" y="1763695"/>
            <a:ext cx="4887312" cy="3330613"/>
          </a:xfr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9CEDB685-B83D-434A-8CA7-364CE04259D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4" t="11352" r="4352" b="9183"/>
          <a:stretch/>
        </p:blipFill>
        <p:spPr>
          <a:xfrm rot="5400000">
            <a:off x="1775082" y="1828800"/>
            <a:ext cx="488731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929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aveikslėlis 1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31971219-C55F-49A0-88DA-288339CE0D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5" t="17101" r="9655" b="12095"/>
          <a:stretch/>
        </p:blipFill>
        <p:spPr>
          <a:xfrm rot="5400000">
            <a:off x="796157" y="1379484"/>
            <a:ext cx="5517934" cy="3641835"/>
          </a:xfrm>
          <a:prstGeom prst="rect">
            <a:avLst/>
          </a:prstGeom>
        </p:spPr>
      </p:pic>
      <p:pic>
        <p:nvPicPr>
          <p:cNvPr id="3" name="Paveikslėlis 2" descr="Paveikslėlis, kuriame yra žinutė, raštinės reikmenys&#10;&#10;Automatiškai sugeneruotas aprašymas">
            <a:extLst>
              <a:ext uri="{FF2B5EF4-FFF2-40B4-BE49-F238E27FC236}">
                <a16:creationId xmlns:a16="http://schemas.microsoft.com/office/drawing/2014/main" id="{55E92CF3-65AF-4D95-924A-C86E04686A6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24" t="42205" r="37975" b="10669"/>
          <a:stretch/>
        </p:blipFill>
        <p:spPr>
          <a:xfrm rot="5400000">
            <a:off x="5956333" y="1043553"/>
            <a:ext cx="5517936" cy="4313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6515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A3669E0E-3D14-4F9A-AE58-ABBFC840540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5" t="14657" r="7302" b="9376"/>
          <a:stretch/>
        </p:blipFill>
        <p:spPr>
          <a:xfrm rot="5400000">
            <a:off x="5446231" y="1356583"/>
            <a:ext cx="5864774" cy="3861048"/>
          </a:xfrm>
          <a:prstGeom prst="rect">
            <a:avLst/>
          </a:prstGeom>
        </p:spPr>
      </p:pic>
      <p:pic>
        <p:nvPicPr>
          <p:cNvPr id="5" name="Paveikslėlis 4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F61B2FB2-9F4B-44A8-AA1B-4F53057AD0B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75" t="19247" r="6208" b="13014"/>
          <a:stretch/>
        </p:blipFill>
        <p:spPr>
          <a:xfrm rot="5400000">
            <a:off x="906514" y="1545019"/>
            <a:ext cx="5864775" cy="3484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8779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 descr="Paveikslėlis, kuriame yra žinutė, patalynė, audinys&#10;&#10;Automatiškai sugeneruotas aprašymas">
            <a:extLst>
              <a:ext uri="{FF2B5EF4-FFF2-40B4-BE49-F238E27FC236}">
                <a16:creationId xmlns:a16="http://schemas.microsoft.com/office/drawing/2014/main" id="{CD69CA73-5CB6-4267-BA96-451A4CC9C8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1" t="12611" r="6568" b="11721"/>
          <a:stretch/>
        </p:blipFill>
        <p:spPr>
          <a:xfrm rot="5400000">
            <a:off x="5662445" y="1437290"/>
            <a:ext cx="6132789" cy="3983419"/>
          </a:xfrm>
          <a:prstGeom prst="rect">
            <a:avLst/>
          </a:prstGeom>
        </p:spPr>
      </p:pic>
      <p:pic>
        <p:nvPicPr>
          <p:cNvPr id="5" name="Paveikslėlis 4" descr="Paveikslėlis, kuriame yra žinutė, patalynė, audinys&#10;&#10;Automatiškai sugeneruotas aprašymas">
            <a:extLst>
              <a:ext uri="{FF2B5EF4-FFF2-40B4-BE49-F238E27FC236}">
                <a16:creationId xmlns:a16="http://schemas.microsoft.com/office/drawing/2014/main" id="{9815746E-7CB1-4FA8-8578-CF85B198695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8" t="13116" r="6207" b="6578"/>
          <a:stretch/>
        </p:blipFill>
        <p:spPr>
          <a:xfrm rot="5400000">
            <a:off x="685800" y="1363717"/>
            <a:ext cx="6132789" cy="4130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3032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626A0A2C-B3C5-4A53-BB3C-2DF0F68F39F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86" t="12745" r="8711" b="15740"/>
          <a:stretch/>
        </p:blipFill>
        <p:spPr>
          <a:xfrm rot="5400000">
            <a:off x="5801518" y="1666080"/>
            <a:ext cx="5344515" cy="3525839"/>
          </a:xfrm>
          <a:prstGeom prst="rect">
            <a:avLst/>
          </a:prstGeom>
        </p:spPr>
      </p:pic>
      <p:pic>
        <p:nvPicPr>
          <p:cNvPr id="5" name="Paveikslėlis 4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4F0E9A44-604C-4D63-A310-7AAE4CE4B5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74" t="12197" r="9195" b="12708"/>
          <a:stretch/>
        </p:blipFill>
        <p:spPr>
          <a:xfrm rot="5400000">
            <a:off x="1492468" y="1497725"/>
            <a:ext cx="5344513" cy="3862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5712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0DD963DA-E9D3-4173-BA2C-31E784209F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70" t="13636" r="7639" b="10756"/>
          <a:stretch/>
        </p:blipFill>
        <p:spPr>
          <a:xfrm rot="5400000">
            <a:off x="5532177" y="1617484"/>
            <a:ext cx="5403381" cy="3571545"/>
          </a:xfrm>
          <a:prstGeom prst="rect">
            <a:avLst/>
          </a:prstGeom>
        </p:spPr>
      </p:pic>
      <p:pic>
        <p:nvPicPr>
          <p:cNvPr id="5" name="Paveikslėlis 4" descr="Paveikslėlis, kuriame yra žinutė, užuolaidos&#10;&#10;Automatiškai sugeneruotas aprašymas">
            <a:extLst>
              <a:ext uri="{FF2B5EF4-FFF2-40B4-BE49-F238E27FC236}">
                <a16:creationId xmlns:a16="http://schemas.microsoft.com/office/drawing/2014/main" id="{71944043-6501-4C72-A9CC-476598EC4D0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97" t="10399" r="7882" b="15202"/>
          <a:stretch/>
        </p:blipFill>
        <p:spPr>
          <a:xfrm rot="5400000">
            <a:off x="1362075" y="1591740"/>
            <a:ext cx="5454869" cy="3571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2951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8050DA13-0A6A-4D35-8165-6325A9A2C5C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304" t="11655" r="8829" b="10023"/>
          <a:stretch/>
        </p:blipFill>
        <p:spPr>
          <a:xfrm rot="5400000">
            <a:off x="5650572" y="1260942"/>
            <a:ext cx="6117023" cy="4336120"/>
          </a:xfrm>
          <a:prstGeom prst="rect">
            <a:avLst/>
          </a:prstGeom>
        </p:spPr>
      </p:pic>
      <p:pic>
        <p:nvPicPr>
          <p:cNvPr id="5" name="Paveikslėlis 4" descr="Paveikslėlis, kuriame yra žinutė, patalynė, audinys&#10;&#10;Automatiškai sugeneruotas aprašymas">
            <a:extLst>
              <a:ext uri="{FF2B5EF4-FFF2-40B4-BE49-F238E27FC236}">
                <a16:creationId xmlns:a16="http://schemas.microsoft.com/office/drawing/2014/main" id="{755E1EDC-383C-4446-827F-9854B28A74A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091" t="15850" r="11451" b="14220"/>
          <a:stretch/>
        </p:blipFill>
        <p:spPr>
          <a:xfrm rot="5400000">
            <a:off x="573645" y="1410181"/>
            <a:ext cx="6117021" cy="4037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303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E8F360-E5E9-496F-87AC-3933ED4205EE}"/>
              </a:ext>
            </a:extLst>
          </p:cNvPr>
          <p:cNvSpPr txBox="1"/>
          <p:nvPr/>
        </p:nvSpPr>
        <p:spPr>
          <a:xfrm>
            <a:off x="3452648" y="3429000"/>
            <a:ext cx="7677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7200" b="1" dirty="0">
                <a:solidFill>
                  <a:srgbClr val="00FF00"/>
                </a:solidFill>
                <a:latin typeface="Berlin Sans FB" panose="020E0602020502020306" pitchFamily="34" charset="0"/>
              </a:rPr>
              <a:t>Pabaiga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E93E95-0053-4A25-96C4-6CB56CB2C588}"/>
              </a:ext>
            </a:extLst>
          </p:cNvPr>
          <p:cNvSpPr txBox="1"/>
          <p:nvPr/>
        </p:nvSpPr>
        <p:spPr>
          <a:xfrm>
            <a:off x="283779" y="1481958"/>
            <a:ext cx="149930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lt-LT" dirty="0">
                <a:solidFill>
                  <a:srgbClr val="FFC000"/>
                </a:solidFill>
              </a:rPr>
              <a:t>Žilinskas Adamas, Vickaitė Greta, Valančiauskaitė Auksė, Taraila Denis, Šustavičiūtė Eurita, Stratulataitė Lėja,</a:t>
            </a:r>
          </a:p>
          <a:p>
            <a:pPr algn="just"/>
            <a:r>
              <a:rPr lang="lt-LT" dirty="0">
                <a:solidFill>
                  <a:srgbClr val="FFC000"/>
                </a:solidFill>
              </a:rPr>
              <a:t>Sirotenko Oskaras, Senkevičius Danielius, Ravoitė Gabija, Puidokaitė Ema, Poteliūnaitė Rusnė, Pylajev  Deividas,</a:t>
            </a:r>
          </a:p>
          <a:p>
            <a:pPr algn="just"/>
            <a:r>
              <a:rPr lang="lt-LT" dirty="0">
                <a:solidFill>
                  <a:srgbClr val="FFC000"/>
                </a:solidFill>
              </a:rPr>
              <a:t>Muraško Martynas, Maškovskaja Vitalija, Leon Garcia Valeria, Laptevaitė Kamilė, Kazlauskaitė Deimantė,</a:t>
            </a:r>
          </a:p>
          <a:p>
            <a:pPr algn="just"/>
            <a:r>
              <a:rPr lang="lt-LT" dirty="0">
                <a:solidFill>
                  <a:srgbClr val="FFC000"/>
                </a:solidFill>
              </a:rPr>
              <a:t>Jautakytė Rimantė, Girdvainis Paulius, Giedraitis Jonas.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0B7FA5-83E3-424C-A2AB-70C8F556C339}"/>
              </a:ext>
            </a:extLst>
          </p:cNvPr>
          <p:cNvSpPr txBox="1"/>
          <p:nvPr/>
        </p:nvSpPr>
        <p:spPr>
          <a:xfrm>
            <a:off x="6306207" y="6069724"/>
            <a:ext cx="5195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dirty="0">
                <a:solidFill>
                  <a:srgbClr val="FFC000"/>
                </a:solidFill>
              </a:rPr>
              <a:t>Dailės mokytoja metodininkė Rima Vaitkevičiūtė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8579BB-C11F-45ED-A014-DE47A69181A1}"/>
              </a:ext>
            </a:extLst>
          </p:cNvPr>
          <p:cNvSpPr txBox="1"/>
          <p:nvPr/>
        </p:nvSpPr>
        <p:spPr>
          <a:xfrm>
            <a:off x="3941379" y="735245"/>
            <a:ext cx="5234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000" dirty="0">
                <a:solidFill>
                  <a:srgbClr val="00FF00"/>
                </a:solidFill>
                <a:latin typeface="Berlin Sans FB Demi" panose="020E0802020502020306" pitchFamily="34" charset="0"/>
              </a:rPr>
              <a:t>Parodos dalyviai</a:t>
            </a:r>
          </a:p>
        </p:txBody>
      </p:sp>
    </p:spTree>
    <p:extLst>
      <p:ext uri="{BB962C8B-B14F-4D97-AF65-F5344CB8AC3E}">
        <p14:creationId xmlns:p14="http://schemas.microsoft.com/office/powerpoint/2010/main" val="878732915"/>
      </p:ext>
    </p:extLst>
  </p:cSld>
  <p:clrMapOvr>
    <a:masterClrMapping/>
  </p:clrMapOvr>
</p:sld>
</file>

<file path=ppt/theme/theme1.xml><?xml version="1.0" encoding="utf-8"?>
<a:theme xmlns:a="http://schemas.openxmlformats.org/drawingml/2006/main" name="BlockprintVTI">
  <a:themeElements>
    <a:clrScheme name="AnalogousFromLightSeedLeftStep">
      <a:dk1>
        <a:srgbClr val="000000"/>
      </a:dk1>
      <a:lt1>
        <a:srgbClr val="FFFFFF"/>
      </a:lt1>
      <a:dk2>
        <a:srgbClr val="243541"/>
      </a:dk2>
      <a:lt2>
        <a:srgbClr val="E8E7E2"/>
      </a:lt2>
      <a:accent1>
        <a:srgbClr val="969EC6"/>
      </a:accent1>
      <a:accent2>
        <a:srgbClr val="7FA1BA"/>
      </a:accent2>
      <a:accent3>
        <a:srgbClr val="82ABAC"/>
      </a:accent3>
      <a:accent4>
        <a:srgbClr val="76AD97"/>
      </a:accent4>
      <a:accent5>
        <a:srgbClr val="84AE8B"/>
      </a:accent5>
      <a:accent6>
        <a:srgbClr val="86B078"/>
      </a:accent6>
      <a:hlink>
        <a:srgbClr val="8C8355"/>
      </a:hlink>
      <a:folHlink>
        <a:srgbClr val="7F7F7F"/>
      </a:folHlink>
    </a:clrScheme>
    <a:fontScheme name="Custom 56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ckprintVTI" id="{AA8C8908-6BA4-477C-AEA4-CB6C32A1FE3B}" vid="{36392749-7C1D-4938-93BB-440CD2A1B0A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212</Words>
  <Application>Microsoft Office PowerPoint</Application>
  <PresentationFormat>Plačiaekranė</PresentationFormat>
  <Paragraphs>12</Paragraphs>
  <Slides>11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5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11</vt:i4>
      </vt:variant>
    </vt:vector>
  </HeadingPairs>
  <TitlesOfParts>
    <vt:vector size="17" baseType="lpstr">
      <vt:lpstr>Arial</vt:lpstr>
      <vt:lpstr>Avenir Next LT Pro</vt:lpstr>
      <vt:lpstr>AvenirNext LT Pro Medium</vt:lpstr>
      <vt:lpstr>Berlin Sans FB</vt:lpstr>
      <vt:lpstr>Berlin Sans FB Demi</vt:lpstr>
      <vt:lpstr>BlockprintVTI</vt:lpstr>
      <vt:lpstr>   Dailės būrelio ,,Menų sodai“ darbų paroda   ,,Labas, pavasari“.</vt:lpstr>
      <vt:lpstr>Mokiniai liejo pavasarinio miško vaizdą. Medžiai be lapų, oras pilnas ytampos. Laukimas...Ilgesnės, linksmesnės dienos, saulės, šilumos, kvepiančio vėjo, šilto lietaus...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Dailės būrelio,,“ darbų paroda ,,Labas,pavasari“.</dc:title>
  <dc:creator>Rima Vaitkevičiūtė</dc:creator>
  <cp:lastModifiedBy>Rima Vaitkevičiūtė</cp:lastModifiedBy>
  <cp:revision>1</cp:revision>
  <dcterms:created xsi:type="dcterms:W3CDTF">2022-02-19T21:52:09Z</dcterms:created>
  <dcterms:modified xsi:type="dcterms:W3CDTF">2022-03-23T19:17:31Z</dcterms:modified>
</cp:coreProperties>
</file>