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9" d="100"/>
          <a:sy n="59" d="100"/>
        </p:scale>
        <p:origin x="444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lt-LT"/>
              <a:t>Spustelėkite norėdami redaguoti šablono paantraštės stilių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0A333960-32F1-4999-81E5-AF568D920834}" type="datetimeFigureOut">
              <a:rPr lang="lt-LT" smtClean="0"/>
              <a:t>2022-10-25</a:t>
            </a:fld>
            <a:endParaRPr lang="lt-L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lt-L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17ADF46-8086-468E-9479-A2BE528F0DA6}" type="slidenum">
              <a:rPr lang="lt-LT" smtClean="0"/>
              <a:t>‹#›</a:t>
            </a:fld>
            <a:endParaRPr lang="lt-LT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4136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33960-32F1-4999-81E5-AF568D920834}" type="datetimeFigureOut">
              <a:rPr lang="lt-LT" smtClean="0"/>
              <a:t>2022-10-25</a:t>
            </a:fld>
            <a:endParaRPr lang="lt-L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ADF46-8086-468E-9479-A2BE528F0DA6}" type="slidenum">
              <a:rPr lang="lt-LT" smtClean="0"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2518496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33960-32F1-4999-81E5-AF568D920834}" type="datetimeFigureOut">
              <a:rPr lang="lt-LT" smtClean="0"/>
              <a:t>2022-10-25</a:t>
            </a:fld>
            <a:endParaRPr lang="lt-L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ADF46-8086-468E-9479-A2BE528F0DA6}" type="slidenum">
              <a:rPr lang="lt-LT" smtClean="0"/>
              <a:t>‹#›</a:t>
            </a:fld>
            <a:endParaRPr lang="lt-LT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0336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33960-32F1-4999-81E5-AF568D920834}" type="datetimeFigureOut">
              <a:rPr lang="lt-LT" smtClean="0"/>
              <a:t>2022-10-25</a:t>
            </a:fld>
            <a:endParaRPr lang="lt-L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ADF46-8086-468E-9479-A2BE528F0DA6}" type="slidenum">
              <a:rPr lang="lt-LT" smtClean="0"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2679205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33960-32F1-4999-81E5-AF568D920834}" type="datetimeFigureOut">
              <a:rPr lang="lt-LT" smtClean="0"/>
              <a:t>2022-10-25</a:t>
            </a:fld>
            <a:endParaRPr lang="lt-LT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ADF46-8086-468E-9479-A2BE528F0DA6}" type="slidenum">
              <a:rPr lang="lt-LT" smtClean="0"/>
              <a:t>‹#›</a:t>
            </a:fld>
            <a:endParaRPr lang="lt-LT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9406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33960-32F1-4999-81E5-AF568D920834}" type="datetimeFigureOut">
              <a:rPr lang="lt-LT" smtClean="0"/>
              <a:t>2022-10-25</a:t>
            </a:fld>
            <a:endParaRPr lang="lt-LT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ADF46-8086-468E-9479-A2BE528F0DA6}" type="slidenum">
              <a:rPr lang="lt-LT" smtClean="0"/>
              <a:t>‹#›</a:t>
            </a:fld>
            <a:endParaRPr lang="lt-LT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5957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33960-32F1-4999-81E5-AF568D920834}" type="datetimeFigureOut">
              <a:rPr lang="lt-LT" smtClean="0"/>
              <a:t>2022-10-25</a:t>
            </a:fld>
            <a:endParaRPr lang="lt-LT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ADF46-8086-468E-9479-A2BE528F0DA6}" type="slidenum">
              <a:rPr lang="lt-LT" smtClean="0"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2176869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33960-32F1-4999-81E5-AF568D920834}" type="datetimeFigureOut">
              <a:rPr lang="lt-LT" smtClean="0"/>
              <a:t>2022-10-25</a:t>
            </a:fld>
            <a:endParaRPr lang="lt-L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ADF46-8086-468E-9479-A2BE528F0DA6}" type="slidenum">
              <a:rPr lang="lt-LT" smtClean="0"/>
              <a:t>‹#›</a:t>
            </a:fld>
            <a:endParaRPr lang="lt-LT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9571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lt-LT"/>
              <a:t>Spustelėkite piktogramą norėdami įtraukti paveikslėlį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33960-32F1-4999-81E5-AF568D920834}" type="datetimeFigureOut">
              <a:rPr lang="lt-LT" smtClean="0"/>
              <a:t>2022-10-25</a:t>
            </a:fld>
            <a:endParaRPr lang="lt-L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ADF46-8086-468E-9479-A2BE528F0DA6}" type="slidenum">
              <a:rPr lang="lt-LT" smtClean="0"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4050781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nė nuotrauka su antraš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lt-LT"/>
              <a:t>Spustelėkite piktogramą norėdami įtraukti paveikslėlį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33960-32F1-4999-81E5-AF568D920834}" type="datetimeFigureOut">
              <a:rPr lang="lt-LT" smtClean="0"/>
              <a:t>2022-10-25</a:t>
            </a:fld>
            <a:endParaRPr lang="lt-L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ADF46-8086-468E-9479-A2BE528F0DA6}" type="slidenum">
              <a:rPr lang="lt-LT" smtClean="0"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1617443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vadinima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33960-32F1-4999-81E5-AF568D920834}" type="datetimeFigureOut">
              <a:rPr lang="lt-LT" smtClean="0"/>
              <a:t>2022-10-25</a:t>
            </a:fld>
            <a:endParaRPr lang="lt-L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ADF46-8086-468E-9479-A2BE528F0DA6}" type="slidenum">
              <a:rPr lang="lt-LT" smtClean="0"/>
              <a:t>‹#›</a:t>
            </a:fld>
            <a:endParaRPr lang="lt-LT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44968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siūlymas su antraš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33960-32F1-4999-81E5-AF568D920834}" type="datetimeFigureOut">
              <a:rPr lang="lt-LT" smtClean="0"/>
              <a:t>2022-10-25</a:t>
            </a:fld>
            <a:endParaRPr lang="lt-L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ADF46-8086-468E-9479-A2BE528F0DA6}" type="slidenum">
              <a:rPr lang="lt-LT" smtClean="0"/>
              <a:t>‹#›</a:t>
            </a:fld>
            <a:endParaRPr lang="lt-LT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83357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ortelės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33960-32F1-4999-81E5-AF568D920834}" type="datetimeFigureOut">
              <a:rPr lang="lt-LT" smtClean="0"/>
              <a:t>2022-10-25</a:t>
            </a:fld>
            <a:endParaRPr lang="lt-L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ADF46-8086-468E-9479-A2BE528F0DA6}" type="slidenum">
              <a:rPr lang="lt-LT" smtClean="0"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6174718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siūlymo pavadinimas kortelė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33960-32F1-4999-81E5-AF568D920834}" type="datetimeFigureOut">
              <a:rPr lang="lt-LT" smtClean="0"/>
              <a:t>2022-10-25</a:t>
            </a:fld>
            <a:endParaRPr lang="lt-L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ADF46-8086-468E-9479-A2BE528F0DA6}" type="slidenum">
              <a:rPr lang="lt-LT" smtClean="0"/>
              <a:t>‹#›</a:t>
            </a:fld>
            <a:endParaRPr lang="lt-LT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0370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rba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33960-32F1-4999-81E5-AF568D920834}" type="datetimeFigureOut">
              <a:rPr lang="lt-LT" smtClean="0"/>
              <a:t>2022-10-25</a:t>
            </a:fld>
            <a:endParaRPr lang="lt-L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ADF46-8086-468E-9479-A2BE528F0DA6}" type="slidenum">
              <a:rPr lang="lt-LT" smtClean="0"/>
              <a:t>‹#›</a:t>
            </a:fld>
            <a:endParaRPr lang="lt-LT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90034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33960-32F1-4999-81E5-AF568D920834}" type="datetimeFigureOut">
              <a:rPr lang="lt-LT" smtClean="0"/>
              <a:t>2022-10-25</a:t>
            </a:fld>
            <a:endParaRPr lang="lt-L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ADF46-8086-468E-9479-A2BE528F0DA6}" type="slidenum">
              <a:rPr lang="lt-LT" smtClean="0"/>
              <a:t>‹#›</a:t>
            </a:fld>
            <a:endParaRPr lang="lt-LT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23065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33960-32F1-4999-81E5-AF568D920834}" type="datetimeFigureOut">
              <a:rPr lang="lt-LT" smtClean="0"/>
              <a:t>2022-10-25</a:t>
            </a:fld>
            <a:endParaRPr lang="lt-L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ADF46-8086-468E-9479-A2BE528F0DA6}" type="slidenum">
              <a:rPr lang="lt-LT" smtClean="0"/>
              <a:t>‹#›</a:t>
            </a:fld>
            <a:endParaRPr lang="lt-LT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5584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A333960-32F1-4999-81E5-AF568D920834}" type="datetimeFigureOut">
              <a:rPr lang="lt-LT" smtClean="0"/>
              <a:t>2022-10-25</a:t>
            </a:fld>
            <a:endParaRPr lang="lt-L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lt-L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17ADF46-8086-468E-9479-A2BE528F0DA6}" type="slidenum">
              <a:rPr lang="lt-LT" smtClean="0"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2253503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1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sv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0C9D7FBC-8F0E-1FC2-A32D-48C1CBDFD14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NUOSTABA.</a:t>
            </a:r>
            <a:endParaRPr lang="lt-LT" dirty="0"/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68208CE9-F802-3F7B-6F56-658C568FC14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lt-LT" dirty="0"/>
              <a:t>ŽVELGIU SMALSIU ŽVILGSNIU.</a:t>
            </a:r>
          </a:p>
        </p:txBody>
      </p:sp>
    </p:spTree>
    <p:extLst>
      <p:ext uri="{BB962C8B-B14F-4D97-AF65-F5344CB8AC3E}">
        <p14:creationId xmlns:p14="http://schemas.microsoft.com/office/powerpoint/2010/main" val="41434199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E7D43C66-5729-49A4-992A-164A72EE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1" y="1388531"/>
            <a:ext cx="3718455" cy="1371600"/>
          </a:xfrm>
        </p:spPr>
        <p:txBody>
          <a:bodyPr/>
          <a:lstStyle/>
          <a:p>
            <a:r>
              <a:rPr lang="lt-LT" dirty="0"/>
              <a:t>JUODOJI SKYLĖ</a:t>
            </a:r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94D366B0-7520-4738-47BE-D584B081AF9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lt-LT" dirty="0"/>
              <a:t>Šita gėlė atrodo kaip juoda skylė su baltomis žvaigždėmis traukianti visą pasaulį į vidų.</a:t>
            </a:r>
          </a:p>
        </p:txBody>
      </p:sp>
      <p:pic>
        <p:nvPicPr>
          <p:cNvPr id="12" name="Turinio vietos rezervavimo ženklas 11">
            <a:extLst>
              <a:ext uri="{FF2B5EF4-FFF2-40B4-BE49-F238E27FC236}">
                <a16:creationId xmlns:a16="http://schemas.microsoft.com/office/drawing/2014/main" id="{530EE906-179C-9BD5-7EA9-74989DCC6A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228" y="1273210"/>
            <a:ext cx="3718455" cy="4311580"/>
          </a:xfrm>
        </p:spPr>
      </p:pic>
      <p:sp>
        <p:nvSpPr>
          <p:cNvPr id="33" name="Stačiakampis 32">
            <a:extLst>
              <a:ext uri="{FF2B5EF4-FFF2-40B4-BE49-F238E27FC236}">
                <a16:creationId xmlns:a16="http://schemas.microsoft.com/office/drawing/2014/main" id="{8EC593DC-17F6-4BE2-B5E9-E96752975A86}"/>
              </a:ext>
            </a:extLst>
          </p:cNvPr>
          <p:cNvSpPr/>
          <p:nvPr/>
        </p:nvSpPr>
        <p:spPr>
          <a:xfrm>
            <a:off x="6398140" y="1248142"/>
            <a:ext cx="3718456" cy="17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34" name="Stačiakampis 33">
            <a:extLst>
              <a:ext uri="{FF2B5EF4-FFF2-40B4-BE49-F238E27FC236}">
                <a16:creationId xmlns:a16="http://schemas.microsoft.com/office/drawing/2014/main" id="{506EAD4E-5272-252E-C40F-31B96BC74A6E}"/>
              </a:ext>
            </a:extLst>
          </p:cNvPr>
          <p:cNvSpPr/>
          <p:nvPr/>
        </p:nvSpPr>
        <p:spPr>
          <a:xfrm>
            <a:off x="6431228" y="5402016"/>
            <a:ext cx="3718456" cy="17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35" name="Stačiakampis 34">
            <a:extLst>
              <a:ext uri="{FF2B5EF4-FFF2-40B4-BE49-F238E27FC236}">
                <a16:creationId xmlns:a16="http://schemas.microsoft.com/office/drawing/2014/main" id="{F88D926D-A0DD-DB52-7AEE-F75B1C5B896B}"/>
              </a:ext>
            </a:extLst>
          </p:cNvPr>
          <p:cNvSpPr/>
          <p:nvPr/>
        </p:nvSpPr>
        <p:spPr>
          <a:xfrm rot="5400000">
            <a:off x="7950424" y="3381247"/>
            <a:ext cx="4294608" cy="103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36" name="Stačiakampis 35">
            <a:extLst>
              <a:ext uri="{FF2B5EF4-FFF2-40B4-BE49-F238E27FC236}">
                <a16:creationId xmlns:a16="http://schemas.microsoft.com/office/drawing/2014/main" id="{A1608012-7628-D9AE-687C-A058FC548889}"/>
              </a:ext>
            </a:extLst>
          </p:cNvPr>
          <p:cNvSpPr/>
          <p:nvPr/>
        </p:nvSpPr>
        <p:spPr>
          <a:xfrm rot="16200000">
            <a:off x="4327392" y="3326601"/>
            <a:ext cx="4311580" cy="103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37" name="Grafinis elementas 36" descr="Cherry Blossom with solid fill">
            <a:extLst>
              <a:ext uri="{FF2B5EF4-FFF2-40B4-BE49-F238E27FC236}">
                <a16:creationId xmlns:a16="http://schemas.microsoft.com/office/drawing/2014/main" id="{2831C03C-C2EA-0C3E-0B8F-25EC3A9F54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 flipH="1" flipV="1">
            <a:off x="5278543" y="517878"/>
            <a:ext cx="2513187" cy="2513187"/>
          </a:xfrm>
          <a:prstGeom prst="rect">
            <a:avLst/>
          </a:prstGeom>
        </p:spPr>
      </p:pic>
      <p:pic>
        <p:nvPicPr>
          <p:cNvPr id="38" name="Grafinis elementas 37" descr="Cherry Blossom with solid fill">
            <a:extLst>
              <a:ext uri="{FF2B5EF4-FFF2-40B4-BE49-F238E27FC236}">
                <a16:creationId xmlns:a16="http://schemas.microsoft.com/office/drawing/2014/main" id="{5D423A4E-B6D5-98B1-9443-5EBDADB9CA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647891" y="3970182"/>
            <a:ext cx="2258273" cy="2258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646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A19680DF-0364-B750-FFF3-3E81C4EF4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SAVANA</a:t>
            </a:r>
          </a:p>
        </p:txBody>
      </p:sp>
      <p:pic>
        <p:nvPicPr>
          <p:cNvPr id="6" name="Turinio vietos rezervavimo ženklas 5">
            <a:extLst>
              <a:ext uri="{FF2B5EF4-FFF2-40B4-BE49-F238E27FC236}">
                <a16:creationId xmlns:a16="http://schemas.microsoft.com/office/drawing/2014/main" id="{7043DE66-A57B-F74B-3E36-514FCDB320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410" y="982662"/>
            <a:ext cx="4333440" cy="4892675"/>
          </a:xfrm>
        </p:spPr>
      </p:pic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5C41BA1E-0973-C8E1-B1B4-F6304A0D620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lt-LT" dirty="0"/>
              <a:t>Žolė atrodo kaip kaktusai, o žemė lyg smėlis... Bet kodėl smėlis yra raudonas ir labai sumedėjęs?</a:t>
            </a:r>
          </a:p>
        </p:txBody>
      </p:sp>
      <p:sp>
        <p:nvSpPr>
          <p:cNvPr id="11" name="Stačiakampis 10">
            <a:extLst>
              <a:ext uri="{FF2B5EF4-FFF2-40B4-BE49-F238E27FC236}">
                <a16:creationId xmlns:a16="http://schemas.microsoft.com/office/drawing/2014/main" id="{210E22E3-36E8-684F-0615-F8F9E55174BF}"/>
              </a:ext>
            </a:extLst>
          </p:cNvPr>
          <p:cNvSpPr/>
          <p:nvPr/>
        </p:nvSpPr>
        <p:spPr>
          <a:xfrm>
            <a:off x="5969410" y="972099"/>
            <a:ext cx="4333440" cy="1940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2" name="Stačiakampis 11">
            <a:extLst>
              <a:ext uri="{FF2B5EF4-FFF2-40B4-BE49-F238E27FC236}">
                <a16:creationId xmlns:a16="http://schemas.microsoft.com/office/drawing/2014/main" id="{E9B38F72-347B-1B04-4622-1CF8AB9CBBF0}"/>
              </a:ext>
            </a:extLst>
          </p:cNvPr>
          <p:cNvSpPr/>
          <p:nvPr/>
        </p:nvSpPr>
        <p:spPr>
          <a:xfrm>
            <a:off x="5969410" y="5681246"/>
            <a:ext cx="4333440" cy="1940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3" name="Stačiakampis 12">
            <a:extLst>
              <a:ext uri="{FF2B5EF4-FFF2-40B4-BE49-F238E27FC236}">
                <a16:creationId xmlns:a16="http://schemas.microsoft.com/office/drawing/2014/main" id="{05D911A7-973C-30C4-66A8-20E57048964B}"/>
              </a:ext>
            </a:extLst>
          </p:cNvPr>
          <p:cNvSpPr/>
          <p:nvPr/>
        </p:nvSpPr>
        <p:spPr>
          <a:xfrm rot="16200000">
            <a:off x="7803258" y="3367781"/>
            <a:ext cx="4895274" cy="103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4" name="Stačiakampis 13">
            <a:extLst>
              <a:ext uri="{FF2B5EF4-FFF2-40B4-BE49-F238E27FC236}">
                <a16:creationId xmlns:a16="http://schemas.microsoft.com/office/drawing/2014/main" id="{512C27CC-01EE-0D06-0292-9F65F529A719}"/>
              </a:ext>
            </a:extLst>
          </p:cNvPr>
          <p:cNvSpPr/>
          <p:nvPr/>
        </p:nvSpPr>
        <p:spPr>
          <a:xfrm rot="16200000">
            <a:off x="3567552" y="3367781"/>
            <a:ext cx="4895274" cy="103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15" name="Grafinis elementas 14" descr="Cherry Blossom with solid fill">
            <a:extLst>
              <a:ext uri="{FF2B5EF4-FFF2-40B4-BE49-F238E27FC236}">
                <a16:creationId xmlns:a16="http://schemas.microsoft.com/office/drawing/2014/main" id="{E720B279-5F1E-3090-B405-AFFC1E3433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629631" y="4094142"/>
            <a:ext cx="2258273" cy="2258273"/>
          </a:xfrm>
          <a:prstGeom prst="rect">
            <a:avLst/>
          </a:prstGeom>
        </p:spPr>
      </p:pic>
      <p:pic>
        <p:nvPicPr>
          <p:cNvPr id="16" name="Grafinis elementas 15" descr="Cherry Blossom with solid fill">
            <a:extLst>
              <a:ext uri="{FF2B5EF4-FFF2-40B4-BE49-F238E27FC236}">
                <a16:creationId xmlns:a16="http://schemas.microsoft.com/office/drawing/2014/main" id="{2505EC23-A1CB-1948-FD2C-7459DD6E34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 flipH="1" flipV="1">
            <a:off x="5048217" y="505584"/>
            <a:ext cx="2356007" cy="235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8308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3488DB9E-FBDE-EE4A-E07F-83155F481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GRYBŲ MIŠKAS</a:t>
            </a:r>
          </a:p>
        </p:txBody>
      </p:sp>
      <p:pic>
        <p:nvPicPr>
          <p:cNvPr id="6" name="Turinio vietos rezervavimo ženklas 5">
            <a:extLst>
              <a:ext uri="{FF2B5EF4-FFF2-40B4-BE49-F238E27FC236}">
                <a16:creationId xmlns:a16="http://schemas.microsoft.com/office/drawing/2014/main" id="{37F1D4B5-45A5-9686-D165-AEEC437977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640" y="982663"/>
            <a:ext cx="4517521" cy="4892675"/>
          </a:xfrm>
        </p:spPr>
      </p:pic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2F459928-23F4-F4A4-F73D-8BFDA397403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lt-LT" dirty="0"/>
              <a:t>Oranžiniai lapai ir koteliai atrodo kaip didelės voveruškos, žemė padengta geltonais lapais.</a:t>
            </a:r>
          </a:p>
        </p:txBody>
      </p:sp>
      <p:sp>
        <p:nvSpPr>
          <p:cNvPr id="11" name="Stačiakampis 10">
            <a:extLst>
              <a:ext uri="{FF2B5EF4-FFF2-40B4-BE49-F238E27FC236}">
                <a16:creationId xmlns:a16="http://schemas.microsoft.com/office/drawing/2014/main" id="{9A44B272-42F3-CDCB-717F-A4E522252A53}"/>
              </a:ext>
            </a:extLst>
          </p:cNvPr>
          <p:cNvSpPr/>
          <p:nvPr/>
        </p:nvSpPr>
        <p:spPr>
          <a:xfrm>
            <a:off x="5894639" y="982662"/>
            <a:ext cx="4517521" cy="17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2" name="Stačiakampis 11">
            <a:extLst>
              <a:ext uri="{FF2B5EF4-FFF2-40B4-BE49-F238E27FC236}">
                <a16:creationId xmlns:a16="http://schemas.microsoft.com/office/drawing/2014/main" id="{0EC1435F-62BC-20EB-A8CE-4168EA6915C0}"/>
              </a:ext>
            </a:extLst>
          </p:cNvPr>
          <p:cNvSpPr/>
          <p:nvPr/>
        </p:nvSpPr>
        <p:spPr>
          <a:xfrm>
            <a:off x="5894639" y="5698434"/>
            <a:ext cx="4517521" cy="17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3" name="Stačiakampis 12">
            <a:extLst>
              <a:ext uri="{FF2B5EF4-FFF2-40B4-BE49-F238E27FC236}">
                <a16:creationId xmlns:a16="http://schemas.microsoft.com/office/drawing/2014/main" id="{1B88DC6F-EE87-984F-F084-68C717951E37}"/>
              </a:ext>
            </a:extLst>
          </p:cNvPr>
          <p:cNvSpPr/>
          <p:nvPr/>
        </p:nvSpPr>
        <p:spPr>
          <a:xfrm rot="16200000">
            <a:off x="3500384" y="3385162"/>
            <a:ext cx="4895274" cy="103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4" name="Stačiakampis 13">
            <a:extLst>
              <a:ext uri="{FF2B5EF4-FFF2-40B4-BE49-F238E27FC236}">
                <a16:creationId xmlns:a16="http://schemas.microsoft.com/office/drawing/2014/main" id="{19675C9F-8587-CF17-BCCB-89EAD36454A7}"/>
              </a:ext>
            </a:extLst>
          </p:cNvPr>
          <p:cNvSpPr/>
          <p:nvPr/>
        </p:nvSpPr>
        <p:spPr>
          <a:xfrm rot="16200000">
            <a:off x="7911913" y="3385162"/>
            <a:ext cx="4895274" cy="103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15" name="Grafinis elementas 14" descr="Cherry Blossom with solid fill">
            <a:extLst>
              <a:ext uri="{FF2B5EF4-FFF2-40B4-BE49-F238E27FC236}">
                <a16:creationId xmlns:a16="http://schemas.microsoft.com/office/drawing/2014/main" id="{4F0ADBD7-0706-EF39-BBBA-C8A7D08BBA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 flipH="1" flipV="1">
            <a:off x="5076289" y="528660"/>
            <a:ext cx="2231474" cy="2231474"/>
          </a:xfrm>
          <a:prstGeom prst="rect">
            <a:avLst/>
          </a:prstGeom>
        </p:spPr>
      </p:pic>
      <p:pic>
        <p:nvPicPr>
          <p:cNvPr id="16" name="Grafinis elementas 15" descr="Cherry Blossom with solid fill">
            <a:extLst>
              <a:ext uri="{FF2B5EF4-FFF2-40B4-BE49-F238E27FC236}">
                <a16:creationId xmlns:a16="http://schemas.microsoft.com/office/drawing/2014/main" id="{8C672D04-4F29-EB0E-91EB-EFB917431F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938371" y="4137795"/>
            <a:ext cx="2258273" cy="2258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475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B1A158AF-72C0-55DC-B4A3-6CA8FB558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ŠIKŠNOSPARNIS</a:t>
            </a:r>
          </a:p>
        </p:txBody>
      </p:sp>
      <p:pic>
        <p:nvPicPr>
          <p:cNvPr id="6" name="Turinio vietos rezervavimo ženklas 5">
            <a:extLst>
              <a:ext uri="{FF2B5EF4-FFF2-40B4-BE49-F238E27FC236}">
                <a16:creationId xmlns:a16="http://schemas.microsoft.com/office/drawing/2014/main" id="{441AA7EF-D76F-76F9-0225-C2BE23BE7F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22750" y="1569773"/>
            <a:ext cx="4311864" cy="3718454"/>
          </a:xfrm>
        </p:spPr>
      </p:pic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85B3EE29-A66A-1845-67DB-ADC0AC96E7C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lt-LT" dirty="0"/>
              <a:t>Šikšnosparnis rado savo naujus namus. Tik nepažadink jo!</a:t>
            </a:r>
          </a:p>
        </p:txBody>
      </p:sp>
      <p:sp>
        <p:nvSpPr>
          <p:cNvPr id="11" name="Stačiakampis 10">
            <a:extLst>
              <a:ext uri="{FF2B5EF4-FFF2-40B4-BE49-F238E27FC236}">
                <a16:creationId xmlns:a16="http://schemas.microsoft.com/office/drawing/2014/main" id="{B8995CCE-41B7-C3C7-0807-A8C33506FBB6}"/>
              </a:ext>
            </a:extLst>
          </p:cNvPr>
          <p:cNvSpPr/>
          <p:nvPr/>
        </p:nvSpPr>
        <p:spPr>
          <a:xfrm>
            <a:off x="6419453" y="1218448"/>
            <a:ext cx="3718456" cy="17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2" name="Stačiakampis 11">
            <a:extLst>
              <a:ext uri="{FF2B5EF4-FFF2-40B4-BE49-F238E27FC236}">
                <a16:creationId xmlns:a16="http://schemas.microsoft.com/office/drawing/2014/main" id="{5320F2D3-F604-3D2C-CE01-AC3247492E12}"/>
              </a:ext>
            </a:extLst>
          </p:cNvPr>
          <p:cNvSpPr/>
          <p:nvPr/>
        </p:nvSpPr>
        <p:spPr>
          <a:xfrm>
            <a:off x="6419453" y="5434490"/>
            <a:ext cx="3718456" cy="17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3" name="Stačiakampis 12">
            <a:extLst>
              <a:ext uri="{FF2B5EF4-FFF2-40B4-BE49-F238E27FC236}">
                <a16:creationId xmlns:a16="http://schemas.microsoft.com/office/drawing/2014/main" id="{3A2E748D-8856-3649-DB42-3E104C17E5D8}"/>
              </a:ext>
            </a:extLst>
          </p:cNvPr>
          <p:cNvSpPr/>
          <p:nvPr/>
        </p:nvSpPr>
        <p:spPr>
          <a:xfrm rot="16200000">
            <a:off x="4327392" y="3326601"/>
            <a:ext cx="4311580" cy="103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4" name="Stačiakampis 13">
            <a:extLst>
              <a:ext uri="{FF2B5EF4-FFF2-40B4-BE49-F238E27FC236}">
                <a16:creationId xmlns:a16="http://schemas.microsoft.com/office/drawing/2014/main" id="{A6E16CFE-4F05-6E48-A495-5668E9829484}"/>
              </a:ext>
            </a:extLst>
          </p:cNvPr>
          <p:cNvSpPr/>
          <p:nvPr/>
        </p:nvSpPr>
        <p:spPr>
          <a:xfrm rot="16200000">
            <a:off x="7941936" y="3322283"/>
            <a:ext cx="4311580" cy="103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15" name="Grafinis elementas 14" descr="Cherry Blossom with solid fill">
            <a:extLst>
              <a:ext uri="{FF2B5EF4-FFF2-40B4-BE49-F238E27FC236}">
                <a16:creationId xmlns:a16="http://schemas.microsoft.com/office/drawing/2014/main" id="{C93D9EE4-AD36-2EF1-B0F6-27F5C176E3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639916" y="3907664"/>
            <a:ext cx="2258273" cy="2258273"/>
          </a:xfrm>
          <a:prstGeom prst="rect">
            <a:avLst/>
          </a:prstGeom>
        </p:spPr>
      </p:pic>
      <p:pic>
        <p:nvPicPr>
          <p:cNvPr id="16" name="Grafinis elementas 15" descr="Cherry Blossom with solid fill">
            <a:extLst>
              <a:ext uri="{FF2B5EF4-FFF2-40B4-BE49-F238E27FC236}">
                <a16:creationId xmlns:a16="http://schemas.microsoft.com/office/drawing/2014/main" id="{477A2C72-38FD-CBCE-F667-8A42F8534F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 flipH="1" flipV="1">
            <a:off x="5432412" y="592420"/>
            <a:ext cx="2438404" cy="2438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2428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E44914C9-397C-299F-A296-687F323FF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GAMTOS MENAS</a:t>
            </a:r>
          </a:p>
        </p:txBody>
      </p:sp>
      <p:pic>
        <p:nvPicPr>
          <p:cNvPr id="6" name="Turinio vietos rezervavimo ženklas 5">
            <a:extLst>
              <a:ext uri="{FF2B5EF4-FFF2-40B4-BE49-F238E27FC236}">
                <a16:creationId xmlns:a16="http://schemas.microsoft.com/office/drawing/2014/main" id="{7351AEF8-2B50-ABCB-2896-540EE26A57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07063" y="1594247"/>
            <a:ext cx="4892675" cy="3669506"/>
          </a:xfrm>
        </p:spPr>
      </p:pic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B159FDEA-5B12-43C6-C540-D130986ABED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lt-LT" dirty="0"/>
              <a:t>Ne tik žmonės turi talentus, bet ir gamta turi talentą. Žiūrėk, ponas Pingvinas yra nupieštas ant akmens!</a:t>
            </a:r>
          </a:p>
        </p:txBody>
      </p:sp>
      <p:sp>
        <p:nvSpPr>
          <p:cNvPr id="11" name="Stačiakampis 10">
            <a:extLst>
              <a:ext uri="{FF2B5EF4-FFF2-40B4-BE49-F238E27FC236}">
                <a16:creationId xmlns:a16="http://schemas.microsoft.com/office/drawing/2014/main" id="{0FC52EC4-D2CB-25CA-E64B-CAABB1345297}"/>
              </a:ext>
            </a:extLst>
          </p:cNvPr>
          <p:cNvSpPr/>
          <p:nvPr/>
        </p:nvSpPr>
        <p:spPr>
          <a:xfrm>
            <a:off x="6318647" y="982662"/>
            <a:ext cx="3718456" cy="17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2" name="Stačiakampis 11">
            <a:extLst>
              <a:ext uri="{FF2B5EF4-FFF2-40B4-BE49-F238E27FC236}">
                <a16:creationId xmlns:a16="http://schemas.microsoft.com/office/drawing/2014/main" id="{6748FBB5-39DE-BCE5-D230-69B92761D7F8}"/>
              </a:ext>
            </a:extLst>
          </p:cNvPr>
          <p:cNvSpPr/>
          <p:nvPr/>
        </p:nvSpPr>
        <p:spPr>
          <a:xfrm>
            <a:off x="6332388" y="5705252"/>
            <a:ext cx="3718456" cy="17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3" name="Stačiakampis 12">
            <a:extLst>
              <a:ext uri="{FF2B5EF4-FFF2-40B4-BE49-F238E27FC236}">
                <a16:creationId xmlns:a16="http://schemas.microsoft.com/office/drawing/2014/main" id="{57678DC0-2F8B-C09B-0526-506B233A3138}"/>
              </a:ext>
            </a:extLst>
          </p:cNvPr>
          <p:cNvSpPr/>
          <p:nvPr/>
        </p:nvSpPr>
        <p:spPr>
          <a:xfrm rot="16200000">
            <a:off x="3922965" y="3378344"/>
            <a:ext cx="4895274" cy="103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4" name="Stačiakampis 13">
            <a:extLst>
              <a:ext uri="{FF2B5EF4-FFF2-40B4-BE49-F238E27FC236}">
                <a16:creationId xmlns:a16="http://schemas.microsoft.com/office/drawing/2014/main" id="{85FF9760-CEEA-AADE-575A-FA2AB6E991C8}"/>
              </a:ext>
            </a:extLst>
          </p:cNvPr>
          <p:cNvSpPr/>
          <p:nvPr/>
        </p:nvSpPr>
        <p:spPr>
          <a:xfrm rot="16200000">
            <a:off x="7564992" y="3378344"/>
            <a:ext cx="4895274" cy="103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15" name="Grafinis elementas 14" descr="Cherry Blossom with solid fill">
            <a:extLst>
              <a:ext uri="{FF2B5EF4-FFF2-40B4-BE49-F238E27FC236}">
                <a16:creationId xmlns:a16="http://schemas.microsoft.com/office/drawing/2014/main" id="{2B80F5DD-9B08-2BAC-8477-8D0B1C52A8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542763" y="4077988"/>
            <a:ext cx="2258273" cy="2258273"/>
          </a:xfrm>
          <a:prstGeom prst="rect">
            <a:avLst/>
          </a:prstGeom>
        </p:spPr>
      </p:pic>
      <p:pic>
        <p:nvPicPr>
          <p:cNvPr id="16" name="Grafinis elementas 15" descr="Cherry Blossom with solid fill">
            <a:extLst>
              <a:ext uri="{FF2B5EF4-FFF2-40B4-BE49-F238E27FC236}">
                <a16:creationId xmlns:a16="http://schemas.microsoft.com/office/drawing/2014/main" id="{1664DB21-F8B0-79EC-B647-067D798E72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 flipH="1" flipV="1">
            <a:off x="5536759" y="561495"/>
            <a:ext cx="2397254" cy="2397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3075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916138A6-6A47-F48A-9457-F68D0B7934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lt-LT" dirty="0"/>
              <a:t>AČIŪ UŽ DĖMESĮ.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B2263FB2-8537-B1DA-83C2-80E31BC7326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endParaRPr lang="lt-LT" dirty="0"/>
          </a:p>
          <a:p>
            <a:endParaRPr lang="lt-LT" dirty="0"/>
          </a:p>
          <a:p>
            <a:r>
              <a:rPr lang="lt-LT" dirty="0"/>
              <a:t>                                                  Šį darbą atliko Gintė ir Gabija 6a.</a:t>
            </a:r>
          </a:p>
        </p:txBody>
      </p:sp>
    </p:spTree>
    <p:extLst>
      <p:ext uri="{BB962C8B-B14F-4D97-AF65-F5344CB8AC3E}">
        <p14:creationId xmlns:p14="http://schemas.microsoft.com/office/powerpoint/2010/main" val="14201868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mtinė">
  <a:themeElements>
    <a:clrScheme name="Gamtinė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Gamtinė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Gamtinė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Words>106</Words>
  <Application>Microsoft Office PowerPoint</Application>
  <PresentationFormat>Widescreen</PresentationFormat>
  <Paragraphs>16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Garamond</vt:lpstr>
      <vt:lpstr>Gamtinė</vt:lpstr>
      <vt:lpstr>NUOSTABA.</vt:lpstr>
      <vt:lpstr>JUODOJI SKYLĖ</vt:lpstr>
      <vt:lpstr>SAVANA</vt:lpstr>
      <vt:lpstr>GRYBŲ MIŠKAS</vt:lpstr>
      <vt:lpstr>ŠIKŠNOSPARNIS</vt:lpstr>
      <vt:lpstr>GAMTOS MENAS</vt:lpstr>
      <vt:lpstr>AČIŪ UŽ DĖMESĮ.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</dc:title>
  <dc:creator>Ginte Migle</dc:creator>
  <cp:lastModifiedBy>Danute Baleviciute</cp:lastModifiedBy>
  <cp:revision>2</cp:revision>
  <dcterms:created xsi:type="dcterms:W3CDTF">2022-10-22T09:19:21Z</dcterms:created>
  <dcterms:modified xsi:type="dcterms:W3CDTF">2022-10-25T14:13:14Z</dcterms:modified>
</cp:coreProperties>
</file>