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9" d="100"/>
          <a:sy n="59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A0304-0BF5-8CF7-BAC5-55D501D414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48DE79-75F3-B673-16A3-41EA053DE2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D2D5C-960A-98C8-1C88-51A8BBA69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D5CA9-7E81-44B0-8685-E8759B29C2ED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1CFB7-DD03-DB3E-FBBE-A98CDB124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1653C5-8CEB-BA46-6CC1-EBA8B1ECB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D1D7-57F4-4832-816A-219D8E43F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882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5E0F18-A7F3-F080-9271-DF4A08AEC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93D94A-8AF3-CDB4-1B93-6185AE1DC6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D5F5CA-2E5B-7ACF-8A5E-0B9570182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D5CA9-7E81-44B0-8685-E8759B29C2ED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15E1CB-5C64-B7B6-0B23-58DC393E9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9ADED5-7555-D17D-6B84-897430B2D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D1D7-57F4-4832-816A-219D8E43F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88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02EF0-F261-2CCB-ED90-E8B4FB3C3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84D169-13A2-FA1C-68EE-9C6B4B470E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05970C-860B-DFC0-F9BC-8891C6221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D5CA9-7E81-44B0-8685-E8759B29C2ED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09F130-6488-786D-5668-CF3099D50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4D2574-F2E4-9AAC-6F4F-2F7ADED2C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D1D7-57F4-4832-816A-219D8E43F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731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BF1EE-9FA1-0F97-B440-197632060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3CB39E-D27B-8D09-DB8F-8B925E6478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7F615C-0813-2006-8EA3-34D82F5366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60EC1D-AA1B-05C1-654E-6E4824E37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D5CA9-7E81-44B0-8685-E8759B29C2ED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711A1D-24D4-DA66-9712-73C46803D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A85DDF-5E0D-A876-E4EC-CF7CAE73C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D1D7-57F4-4832-816A-219D8E43F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427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C5D84-C473-43B7-F18D-7390F38D2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B67B17-AF7A-8124-30B1-3AF4A9D3ED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43039A-3E7C-0989-79B2-B80E3213D7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A73E9E-8714-31E3-09D0-74F512C9C1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5BB719-B7F7-11F7-B0C1-DDDD0C10A2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572FC6-6DFC-BBC7-F08B-B25CB395C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D5CA9-7E81-44B0-8685-E8759B29C2ED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8A4362-B242-0B84-1CF3-3DB014FAF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6E2C2C-EC0F-E6D5-4BC2-AEDAE1798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D1D7-57F4-4832-816A-219D8E43F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981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36546-B079-B8CF-3889-174E5A6D2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C18057-06A0-C5A3-6AB8-71C152151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D5CA9-7E81-44B0-8685-E8759B29C2ED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FDBD52-C702-ABB9-D343-55167A23E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671E78-5770-E2F7-0441-F8AFD324D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D1D7-57F4-4832-816A-219D8E43F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246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A00B8E-95C6-DC6F-4408-824278D1E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D5CA9-7E81-44B0-8685-E8759B29C2ED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7833F6-50A0-B589-BF77-13A1E4E6D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DCD1C0-D351-76DB-E3BE-73192E87F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D1D7-57F4-4832-816A-219D8E43F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32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A77B1-EA40-38C3-3B90-249E4C18D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9201FE-FD34-0444-E4E8-B2EA6A5D33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A2D511-EAED-903E-9C6C-92011CFD0A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3615FF-91CB-ADB3-FC1F-3DD6A8838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D5CA9-7E81-44B0-8685-E8759B29C2ED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B130DF-C4AC-8012-3960-248AE171C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EE88A1-C6CE-8AE8-3688-4B85E0120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D1D7-57F4-4832-816A-219D8E43F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433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3DB18-3087-4EBE-F4BC-E67F2F318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669884-F482-C298-55A7-5078C87FC4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D98660-E8D4-94F6-F1DE-A69D79CF9E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AB3739-61AA-96D7-8321-BFE5C42F8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D5CA9-7E81-44B0-8685-E8759B29C2ED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0A9F55-4CBF-027E-0CED-F311CD1AA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27C855-3EFC-1570-4A9F-1DBFA515A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D1D7-57F4-4832-816A-219D8E43F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859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2C9C0-9121-6576-3D07-BFA451340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65C377-5C25-F5F4-6BA7-94F69FAF91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7FC93E-0C9C-C4C2-2104-0A5F5EB5C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D5CA9-7E81-44B0-8685-E8759B29C2ED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A61195-AD1C-FADC-9A20-AE5D1AD34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735246-F111-405D-CD52-785AEC125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D1D7-57F4-4832-816A-219D8E43F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140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C3AB75-2D9A-646C-21C9-920953A1BD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268FA0-ADC7-B5C2-2921-62D8D5FE00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27172-2F6E-2BE3-0FED-FF8785162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D5CA9-7E81-44B0-8685-E8759B29C2ED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FFE0-AC1D-E374-725F-5492AB143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2B536C-7C39-1AFD-A2A6-6ADE7BD8C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3D1D7-57F4-4832-816A-219D8E43F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308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4A3875-62DF-35BA-5652-B772796CD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59F031-AE96-9235-45BB-C703A837F9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A55756-EA24-CCDC-3A2A-08DAE75B18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D5CA9-7E81-44B0-8685-E8759B29C2ED}" type="datetimeFigureOut">
              <a:rPr lang="en-GB" smtClean="0"/>
              <a:t>24/10/2022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FD0432-2DB2-0FE6-5213-C534B81993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D92B4F-9612-E709-705F-4029AAA20B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3D1D7-57F4-4832-816A-219D8E43F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360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30EEC-8866-7FBA-005B-60FB0B00FE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9776" y="1041400"/>
            <a:ext cx="9144000" cy="2387600"/>
          </a:xfrm>
        </p:spPr>
        <p:txBody>
          <a:bodyPr/>
          <a:lstStyle/>
          <a:p>
            <a:r>
              <a:rPr lang="en-GB" b="0" i="0" dirty="0" err="1">
                <a:solidFill>
                  <a:srgbClr val="00B0F0"/>
                </a:solidFill>
                <a:effectLst/>
                <a:latin typeface="Mulish"/>
              </a:rPr>
              <a:t>Nuostaba</a:t>
            </a:r>
            <a:r>
              <a:rPr lang="en-GB" b="0" i="0" dirty="0">
                <a:solidFill>
                  <a:srgbClr val="00B0F0"/>
                </a:solidFill>
                <a:effectLst/>
                <a:latin typeface="Mulish"/>
              </a:rPr>
              <a:t>. </a:t>
            </a:r>
            <a:r>
              <a:rPr lang="en-GB" b="0" i="0" dirty="0" err="1">
                <a:solidFill>
                  <a:srgbClr val="00B0F0"/>
                </a:solidFill>
                <a:effectLst/>
                <a:latin typeface="Mulish"/>
              </a:rPr>
              <a:t>Žvelgiu</a:t>
            </a:r>
            <a:r>
              <a:rPr lang="en-GB" b="0" i="0" dirty="0">
                <a:solidFill>
                  <a:srgbClr val="00B0F0"/>
                </a:solidFill>
                <a:effectLst/>
                <a:latin typeface="Mulish"/>
              </a:rPr>
              <a:t> </a:t>
            </a:r>
            <a:r>
              <a:rPr lang="en-GB" b="0" i="0" dirty="0" err="1">
                <a:solidFill>
                  <a:srgbClr val="00B0F0"/>
                </a:solidFill>
                <a:effectLst/>
                <a:latin typeface="Mulish"/>
              </a:rPr>
              <a:t>smalsiu</a:t>
            </a:r>
            <a:r>
              <a:rPr lang="en-GB" b="0" i="0" dirty="0">
                <a:solidFill>
                  <a:srgbClr val="00B0F0"/>
                </a:solidFill>
                <a:effectLst/>
                <a:latin typeface="Mulish"/>
              </a:rPr>
              <a:t> </a:t>
            </a:r>
            <a:r>
              <a:rPr lang="en-GB" b="0" i="0" dirty="0" err="1">
                <a:solidFill>
                  <a:srgbClr val="00B0F0"/>
                </a:solidFill>
                <a:effectLst/>
                <a:latin typeface="Mulish"/>
              </a:rPr>
              <a:t>žvilgsniu</a:t>
            </a:r>
            <a:r>
              <a:rPr lang="en-GB" b="0" i="0" dirty="0">
                <a:solidFill>
                  <a:srgbClr val="00B0F0"/>
                </a:solidFill>
                <a:effectLst/>
                <a:latin typeface="Mulish"/>
              </a:rPr>
              <a:t>.</a:t>
            </a:r>
            <a:r>
              <a:rPr lang="lt-LT" dirty="0">
                <a:solidFill>
                  <a:srgbClr val="00B0F0"/>
                </a:solidFill>
              </a:rPr>
              <a:t>                                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CD7DC2-0257-F4AD-EFE3-3A67B27AD8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5202238"/>
            <a:ext cx="10668000" cy="1655762"/>
          </a:xfrm>
        </p:spPr>
        <p:txBody>
          <a:bodyPr>
            <a:normAutofit lnSpcReduction="10000"/>
          </a:bodyPr>
          <a:lstStyle/>
          <a:p>
            <a:pPr algn="l"/>
            <a:endParaRPr lang="en-GB" dirty="0"/>
          </a:p>
          <a:p>
            <a:pPr algn="l"/>
            <a:endParaRPr lang="en-GB" dirty="0"/>
          </a:p>
          <a:p>
            <a:pPr algn="l"/>
            <a:endParaRPr lang="en-GB" dirty="0"/>
          </a:p>
          <a:p>
            <a:pPr algn="l"/>
            <a:r>
              <a:rPr lang="en-GB" dirty="0">
                <a:solidFill>
                  <a:srgbClr val="7030A0"/>
                </a:solidFill>
              </a:rPr>
              <a:t>K</a:t>
            </a:r>
            <a:r>
              <a:rPr lang="lt-LT" dirty="0">
                <a:solidFill>
                  <a:srgbClr val="7030A0"/>
                </a:solidFill>
              </a:rPr>
              <a:t>ū</a:t>
            </a:r>
            <a:r>
              <a:rPr lang="en-GB" dirty="0">
                <a:solidFill>
                  <a:srgbClr val="7030A0"/>
                </a:solidFill>
              </a:rPr>
              <a:t>r</a:t>
            </a:r>
            <a:r>
              <a:rPr lang="lt-LT" dirty="0">
                <a:solidFill>
                  <a:srgbClr val="7030A0"/>
                </a:solidFill>
              </a:rPr>
              <a:t>ė</a:t>
            </a:r>
            <a:r>
              <a:rPr lang="en-GB" dirty="0" err="1">
                <a:solidFill>
                  <a:srgbClr val="7030A0"/>
                </a:solidFill>
              </a:rPr>
              <a:t>jas:Jonas</a:t>
            </a:r>
            <a:r>
              <a:rPr lang="en-GB" dirty="0">
                <a:solidFill>
                  <a:srgbClr val="7030A0"/>
                </a:solidFill>
              </a:rPr>
              <a:t> </a:t>
            </a:r>
            <a:r>
              <a:rPr lang="en-GB" dirty="0" err="1">
                <a:solidFill>
                  <a:srgbClr val="7030A0"/>
                </a:solidFill>
              </a:rPr>
              <a:t>Krik</a:t>
            </a:r>
            <a:r>
              <a:rPr lang="lt-LT" dirty="0">
                <a:solidFill>
                  <a:srgbClr val="7030A0"/>
                </a:solidFill>
              </a:rPr>
              <a:t>ščionaitis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8538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D7EC1-2944-26B7-B7F1-E3CD50BA8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lt-LT" dirty="0">
                <a:solidFill>
                  <a:srgbClr val="00B0F0"/>
                </a:solidFill>
              </a:rPr>
              <a:t>Praeities Kaimas.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8112FF6A-4214-6944-806C-38CF0B2DDC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lt-LT" sz="2000" dirty="0"/>
              <a:t>Man taip atrodo, nes anksčiau namai kaime buvo iš medžių</a:t>
            </a:r>
          </a:p>
          <a:p>
            <a:pPr marL="0" indent="0">
              <a:buNone/>
            </a:pPr>
            <a:r>
              <a:rPr lang="lt-LT" sz="2000" dirty="0"/>
              <a:t>ir atrodo, kad čia buvo kaimas, kuris sudegė. O iš tikrųjų, tai tesiog nugraužtas medžio kamienas.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4FE269C-567D-9ED6-A7C2-8C5C2E41F0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" r="7348"/>
          <a:stretch/>
        </p:blipFill>
        <p:spPr bwMode="auto">
          <a:xfrm>
            <a:off x="20" y="10"/>
            <a:ext cx="4635571" cy="68579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33" name="Straight Connector 1032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A6895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000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79E4A1-82D6-0C53-EC47-9E54866A9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 fontScale="90000"/>
          </a:bodyPr>
          <a:lstStyle/>
          <a:p>
            <a:r>
              <a:rPr lang="lt-LT" sz="5400" dirty="0">
                <a:solidFill>
                  <a:srgbClr val="00B0F0"/>
                </a:solidFill>
              </a:rPr>
              <a:t>Vos vos kaip išvengiau griūties.</a:t>
            </a:r>
            <a:endParaRPr lang="en-GB" sz="5400" dirty="0">
              <a:solidFill>
                <a:srgbClr val="00B0F0"/>
              </a:solidFill>
            </a:endParaRPr>
          </a:p>
        </p:txBody>
      </p:sp>
      <p:sp>
        <p:nvSpPr>
          <p:cNvPr id="205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DCE40-A052-C3F7-BB82-C831AA8A53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lt-LT" sz="2200" dirty="0"/>
              <a:t>Aš taip pavadinau šią nuotrauką, nes man atrodo, kad medis yra kalnas, o betonas yra akmenys, kurie nuriedėjo nuo kalno ir aš griūties išvengiau.</a:t>
            </a:r>
            <a:endParaRPr lang="en-GB" sz="22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1B8DA108-0E37-92DA-51C0-7F8BE6C8C0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8" r="18475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768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7" name="Rectangle 3078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279695-F985-AE54-7D6F-9F77FCC6C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900" dirty="0">
                <a:solidFill>
                  <a:srgbClr val="00B0F0"/>
                </a:solidFill>
              </a:rPr>
              <a:t>Ne! </a:t>
            </a:r>
            <a:r>
              <a:rPr lang="en-US" sz="4900" dirty="0" err="1">
                <a:solidFill>
                  <a:srgbClr val="00B0F0"/>
                </a:solidFill>
              </a:rPr>
              <a:t>Aš</a:t>
            </a:r>
            <a:r>
              <a:rPr lang="en-US" sz="4900" dirty="0">
                <a:solidFill>
                  <a:srgbClr val="00B0F0"/>
                </a:solidFill>
              </a:rPr>
              <a:t> </a:t>
            </a:r>
            <a:r>
              <a:rPr lang="en-US" sz="4900" dirty="0" err="1">
                <a:solidFill>
                  <a:srgbClr val="00B0F0"/>
                </a:solidFill>
              </a:rPr>
              <a:t>krentu</a:t>
            </a:r>
            <a:r>
              <a:rPr lang="en-US" sz="4900" dirty="0">
                <a:solidFill>
                  <a:srgbClr val="00B0F0"/>
                </a:solidFill>
              </a:rPr>
              <a:t>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D9764-5580-9D00-4461-1C607BED8F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882" y="4631161"/>
            <a:ext cx="3571810" cy="155932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Aš taip pavadinau, nes kamera buvo pasukta ir atrodo, kad krenta.</a:t>
            </a:r>
          </a:p>
        </p:txBody>
      </p:sp>
      <p:sp>
        <p:nvSpPr>
          <p:cNvPr id="3088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AC8659E4-D556-5E5F-995D-B46B5EA06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4296" y="709803"/>
            <a:ext cx="7214616" cy="541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0782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42F2D476-CDCA-3A80-88CA-B408BC0362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36"/>
          <a:stretch/>
        </p:blipFill>
        <p:spPr bwMode="auto">
          <a:xfrm>
            <a:off x="2522358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Rectangle 4104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11E1ED-A1AB-2E01-0941-75D45120B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228" y="743447"/>
            <a:ext cx="3973385" cy="3692028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900" dirty="0">
                <a:solidFill>
                  <a:srgbClr val="00B0F0"/>
                </a:solidFill>
              </a:rPr>
              <a:t>Kas </a:t>
            </a:r>
            <a:r>
              <a:rPr lang="en-US" sz="4900" dirty="0" err="1">
                <a:solidFill>
                  <a:srgbClr val="00B0F0"/>
                </a:solidFill>
              </a:rPr>
              <a:t>yra</a:t>
            </a:r>
            <a:r>
              <a:rPr lang="en-US" sz="4900" dirty="0">
                <a:solidFill>
                  <a:srgbClr val="00B0F0"/>
                </a:solidFill>
              </a:rPr>
              <a:t> ten </a:t>
            </a:r>
            <a:r>
              <a:rPr lang="en-US" sz="4900" dirty="0" err="1">
                <a:solidFill>
                  <a:srgbClr val="00B0F0"/>
                </a:solidFill>
              </a:rPr>
              <a:t>aukštai</a:t>
            </a:r>
            <a:r>
              <a:rPr lang="en-US" sz="4900" dirty="0">
                <a:solidFill>
                  <a:srgbClr val="00B0F0"/>
                </a:solidFill>
              </a:rPr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B3BEC7-18F6-2F74-68EB-718258F34E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229" y="4629234"/>
            <a:ext cx="3973386" cy="1485319"/>
          </a:xfrm>
          <a:noFill/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dirty="0" err="1"/>
              <a:t>Atrodo</a:t>
            </a:r>
            <a:r>
              <a:rPr lang="en-US" sz="2400" dirty="0"/>
              <a:t>, </a:t>
            </a:r>
            <a:r>
              <a:rPr lang="en-US" sz="2400" dirty="0" err="1"/>
              <a:t>kad</a:t>
            </a:r>
            <a:r>
              <a:rPr lang="en-US" sz="2400" dirty="0"/>
              <a:t> </a:t>
            </a:r>
            <a:r>
              <a:rPr lang="en-US" sz="2400" dirty="0" err="1"/>
              <a:t>siena</a:t>
            </a:r>
            <a:r>
              <a:rPr lang="en-US" sz="2400" dirty="0"/>
              <a:t> </a:t>
            </a:r>
            <a:r>
              <a:rPr lang="en-US" sz="2400" dirty="0" err="1"/>
              <a:t>nesibaigia</a:t>
            </a:r>
            <a:r>
              <a:rPr lang="en-US" sz="2400" dirty="0"/>
              <a:t> </a:t>
            </a:r>
            <a:r>
              <a:rPr lang="en-US" sz="2400" dirty="0" err="1"/>
              <a:t>ir</a:t>
            </a:r>
            <a:r>
              <a:rPr lang="en-US" sz="2400" dirty="0"/>
              <a:t> k</a:t>
            </a:r>
            <a:r>
              <a:rPr lang="lt-LT" sz="2400" dirty="0"/>
              <a:t>ažkas aukštai ten yra.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31658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93" name="Rectangle 309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B38E6F-712C-B583-421D-DA35989928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750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3095" name="Rectangle 309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279695-F985-AE54-7D6F-9F77FCC6C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lt-LT" sz="4900" dirty="0">
                <a:solidFill>
                  <a:srgbClr val="00B0F0"/>
                </a:solidFill>
              </a:rPr>
              <a:t>Ku ku</a:t>
            </a:r>
            <a:r>
              <a:rPr lang="en-GB" sz="4900" dirty="0">
                <a:solidFill>
                  <a:srgbClr val="00B0F0"/>
                </a:solidFill>
              </a:rPr>
              <a:t>!</a:t>
            </a:r>
            <a:r>
              <a:rPr lang="lt-LT" sz="4900" dirty="0">
                <a:solidFill>
                  <a:srgbClr val="00B0F0"/>
                </a:solidFill>
              </a:rPr>
              <a:t> </a:t>
            </a:r>
            <a:r>
              <a:rPr lang="en-GB" sz="4900" dirty="0">
                <a:solidFill>
                  <a:srgbClr val="00B0F0"/>
                </a:solidFill>
              </a:rPr>
              <a:t>Y</a:t>
            </a:r>
            <a:r>
              <a:rPr lang="lt-LT" sz="4900" dirty="0">
                <a:solidFill>
                  <a:srgbClr val="00B0F0"/>
                </a:solidFill>
              </a:rPr>
              <a:t>ra čia kas nors</a:t>
            </a:r>
            <a:r>
              <a:rPr lang="en-GB" sz="4900" dirty="0">
                <a:solidFill>
                  <a:srgbClr val="00B0F0"/>
                </a:solidFill>
              </a:rPr>
              <a:t>?</a:t>
            </a:r>
            <a:endParaRPr lang="en-US" sz="4900" dirty="0">
              <a:solidFill>
                <a:srgbClr val="00B0F0"/>
              </a:solidFill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EE140B-9448-41D2-C7FF-5130DB023C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lt-LT" sz="2000" dirty="0"/>
              <a:t>Atrodo, lyg būtų namai </a:t>
            </a:r>
            <a:r>
              <a:rPr lang="lt-LT" sz="2000" dirty="0">
                <a:sym typeface="Wingdings" panose="05000000000000000000" pitchFamily="2" charset="2"/>
              </a:rPr>
              <a:t>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935284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5821298-3ED7-9A09-1FFC-0DA1CBA489B8}"/>
              </a:ext>
            </a:extLst>
          </p:cNvPr>
          <p:cNvSpPr txBox="1"/>
          <p:nvPr/>
        </p:nvSpPr>
        <p:spPr>
          <a:xfrm>
            <a:off x="3456264" y="2550254"/>
            <a:ext cx="49970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900" dirty="0">
                <a:solidFill>
                  <a:srgbClr val="00B0F0"/>
                </a:solidFill>
                <a:latin typeface="+mj-lt"/>
                <a:ea typeface="+mj-ea"/>
                <a:cs typeface="+mj-cs"/>
              </a:rPr>
              <a:t>        </a:t>
            </a:r>
            <a:r>
              <a:rPr lang="en-GB" sz="8000" dirty="0">
                <a:solidFill>
                  <a:srgbClr val="00B0F0"/>
                </a:solidFill>
                <a:latin typeface="+mj-lt"/>
                <a:ea typeface="+mj-ea"/>
                <a:cs typeface="+mj-cs"/>
              </a:rPr>
              <a:t>A</a:t>
            </a:r>
            <a:r>
              <a:rPr lang="lt-LT" sz="8000" dirty="0">
                <a:solidFill>
                  <a:srgbClr val="00B0F0"/>
                </a:solidFill>
                <a:latin typeface="+mj-lt"/>
                <a:ea typeface="+mj-ea"/>
                <a:cs typeface="+mj-cs"/>
              </a:rPr>
              <a:t>č</a:t>
            </a:r>
            <a:r>
              <a:rPr lang="en-GB" sz="8000" dirty="0" err="1">
                <a:solidFill>
                  <a:srgbClr val="00B0F0"/>
                </a:solidFill>
                <a:latin typeface="+mj-lt"/>
                <a:ea typeface="+mj-ea"/>
                <a:cs typeface="+mj-cs"/>
              </a:rPr>
              <a:t>i</a:t>
            </a:r>
            <a:r>
              <a:rPr lang="lt-LT" sz="8000" dirty="0">
                <a:solidFill>
                  <a:srgbClr val="00B0F0"/>
                </a:solidFill>
                <a:latin typeface="+mj-lt"/>
                <a:ea typeface="+mj-ea"/>
                <a:cs typeface="+mj-cs"/>
              </a:rPr>
              <a:t>ū</a:t>
            </a:r>
            <a:r>
              <a:rPr lang="en-GB" sz="8000" dirty="0">
                <a:solidFill>
                  <a:srgbClr val="00B0F0"/>
                </a:solidFill>
                <a:latin typeface="+mj-lt"/>
                <a:ea typeface="+mj-ea"/>
                <a:cs typeface="+mj-cs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4969008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Microsoft Office PowerPoint</Application>
  <PresentationFormat>Widescreen</PresentationFormat>
  <Paragraphs>17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Mulish</vt:lpstr>
      <vt:lpstr>Wingdings</vt:lpstr>
      <vt:lpstr>Office Theme</vt:lpstr>
      <vt:lpstr>Nuostaba. Žvelgiu smalsiu žvilgsniu.                                </vt:lpstr>
      <vt:lpstr>Praeities Kaimas.</vt:lpstr>
      <vt:lpstr>Vos vos kaip išvengiau griūties.</vt:lpstr>
      <vt:lpstr>Ne! Aš krentu!</vt:lpstr>
      <vt:lpstr>Kas yra ten aukštai?</vt:lpstr>
      <vt:lpstr>Ku ku! Yra čia kas nors?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Nuostaba. Žvelgiu smalsiu žvilgsniu.</dc:title>
  <dc:creator>JONAS KRIKŠČIONAITIS</dc:creator>
  <cp:lastModifiedBy>Danute Baleviciute</cp:lastModifiedBy>
  <cp:revision>3</cp:revision>
  <dcterms:created xsi:type="dcterms:W3CDTF">2022-10-20T14:54:33Z</dcterms:created>
  <dcterms:modified xsi:type="dcterms:W3CDTF">2022-10-24T11:23:37Z</dcterms:modified>
</cp:coreProperties>
</file>